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1422" r:id="rId2"/>
    <p:sldId id="1778" r:id="rId3"/>
    <p:sldId id="1780" r:id="rId4"/>
    <p:sldId id="257" r:id="rId5"/>
    <p:sldId id="307" r:id="rId6"/>
    <p:sldId id="1792" r:id="rId7"/>
    <p:sldId id="1798" r:id="rId8"/>
    <p:sldId id="1794" r:id="rId9"/>
    <p:sldId id="1781" r:id="rId10"/>
    <p:sldId id="1782" r:id="rId11"/>
    <p:sldId id="1785" r:id="rId12"/>
    <p:sldId id="1786" r:id="rId13"/>
    <p:sldId id="1787" r:id="rId14"/>
    <p:sldId id="1788" r:id="rId15"/>
    <p:sldId id="1789" r:id="rId16"/>
    <p:sldId id="1790" r:id="rId17"/>
    <p:sldId id="1797" r:id="rId18"/>
    <p:sldId id="1795" r:id="rId19"/>
    <p:sldId id="1791"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31" autoAdjust="0"/>
    <p:restoredTop sz="94660"/>
  </p:normalViewPr>
  <p:slideViewPr>
    <p:cSldViewPr snapToGrid="0">
      <p:cViewPr varScale="1">
        <p:scale>
          <a:sx n="105" d="100"/>
          <a:sy n="105" d="100"/>
        </p:scale>
        <p:origin x="12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Weight</a:t>
            </a:r>
            <a:r>
              <a:rPr lang="en-US" baseline="0" dirty="0"/>
              <a:t> vs Height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Children</c:v>
                </c:pt>
              </c:strCache>
            </c:strRef>
          </c:tx>
          <c:spPr>
            <a:ln w="25400" cap="rnd">
              <a:noFill/>
              <a:round/>
            </a:ln>
            <a:effectLst/>
          </c:spPr>
          <c:marker>
            <c:symbol val="circle"/>
            <c:size val="5"/>
            <c:spPr>
              <a:solidFill>
                <a:schemeClr val="accent1"/>
              </a:solidFill>
              <a:ln w="9525">
                <a:solidFill>
                  <a:schemeClr val="accent1"/>
                </a:solidFill>
              </a:ln>
              <a:effectLst/>
            </c:spPr>
          </c:marker>
          <c:xVal>
            <c:numRef>
              <c:f>Sheet1!$A$2:$A$501</c:f>
              <c:numCache>
                <c:formatCode>General</c:formatCode>
                <c:ptCount val="500"/>
                <c:pt idx="0">
                  <c:v>104.1233079</c:v>
                </c:pt>
                <c:pt idx="1">
                  <c:v>100.8976174</c:v>
                </c:pt>
                <c:pt idx="2">
                  <c:v>104.8902578</c:v>
                </c:pt>
                <c:pt idx="3">
                  <c:v>109.3369917</c:v>
                </c:pt>
                <c:pt idx="4">
                  <c:v>100.4105009</c:v>
                </c:pt>
                <c:pt idx="5">
                  <c:v>100.4105843</c:v>
                </c:pt>
                <c:pt idx="6">
                  <c:v>109.6224011</c:v>
                </c:pt>
                <c:pt idx="7">
                  <c:v>105.4985684</c:v>
                </c:pt>
                <c:pt idx="8">
                  <c:v>99.215070119999993</c:v>
                </c:pt>
                <c:pt idx="9">
                  <c:v>104.356205</c:v>
                </c:pt>
                <c:pt idx="10">
                  <c:v>99.245838120000002</c:v>
                </c:pt>
                <c:pt idx="11">
                  <c:v>99.234092849999996</c:v>
                </c:pt>
                <c:pt idx="12">
                  <c:v>102.82916830000001</c:v>
                </c:pt>
                <c:pt idx="13">
                  <c:v>91.880536359999994</c:v>
                </c:pt>
                <c:pt idx="14">
                  <c:v>92.83741741</c:v>
                </c:pt>
                <c:pt idx="15">
                  <c:v>98.743579350000005</c:v>
                </c:pt>
                <c:pt idx="16">
                  <c:v>96.454817910000003</c:v>
                </c:pt>
                <c:pt idx="17">
                  <c:v>103.19637640000001</c:v>
                </c:pt>
                <c:pt idx="18">
                  <c:v>96.987237699999994</c:v>
                </c:pt>
                <c:pt idx="19">
                  <c:v>94.425497199999995</c:v>
                </c:pt>
                <c:pt idx="20">
                  <c:v>109.0454957</c:v>
                </c:pt>
                <c:pt idx="21">
                  <c:v>100.45305639999999</c:v>
                </c:pt>
                <c:pt idx="22">
                  <c:v>101.9430433</c:v>
                </c:pt>
                <c:pt idx="23">
                  <c:v>94.362279209999997</c:v>
                </c:pt>
                <c:pt idx="24">
                  <c:v>98.834535759999994</c:v>
                </c:pt>
                <c:pt idx="25">
                  <c:v>102.1634868</c:v>
                </c:pt>
                <c:pt idx="26">
                  <c:v>95.752952629999996</c:v>
                </c:pt>
                <c:pt idx="27">
                  <c:v>103.5085459</c:v>
                </c:pt>
                <c:pt idx="28">
                  <c:v>98.548755459999995</c:v>
                </c:pt>
                <c:pt idx="29">
                  <c:v>100.1181958</c:v>
                </c:pt>
                <c:pt idx="30">
                  <c:v>98.543330409999996</c:v>
                </c:pt>
                <c:pt idx="31">
                  <c:v>111.00957320000001</c:v>
                </c:pt>
                <c:pt idx="32">
                  <c:v>101.5314341</c:v>
                </c:pt>
                <c:pt idx="33">
                  <c:v>96.226828479999995</c:v>
                </c:pt>
                <c:pt idx="34">
                  <c:v>105.7785282</c:v>
                </c:pt>
                <c:pt idx="35">
                  <c:v>95.39811426</c:v>
                </c:pt>
                <c:pt idx="36">
                  <c:v>102.6610271</c:v>
                </c:pt>
                <c:pt idx="37">
                  <c:v>91.644875769999999</c:v>
                </c:pt>
                <c:pt idx="38">
                  <c:v>94.852814870000003</c:v>
                </c:pt>
                <c:pt idx="39">
                  <c:v>102.60005510000001</c:v>
                </c:pt>
                <c:pt idx="40">
                  <c:v>105.3514102</c:v>
                </c:pt>
                <c:pt idx="41">
                  <c:v>102.47055090000001</c:v>
                </c:pt>
                <c:pt idx="42">
                  <c:v>101.0125067</c:v>
                </c:pt>
                <c:pt idx="43">
                  <c:v>100.0703932</c:v>
                </c:pt>
                <c:pt idx="44">
                  <c:v>94.089108289999999</c:v>
                </c:pt>
                <c:pt idx="45">
                  <c:v>97.943191420000005</c:v>
                </c:pt>
                <c:pt idx="46">
                  <c:v>99.259955039999994</c:v>
                </c:pt>
                <c:pt idx="47">
                  <c:v>106.9701809</c:v>
                </c:pt>
                <c:pt idx="48">
                  <c:v>103.3455809</c:v>
                </c:pt>
                <c:pt idx="49">
                  <c:v>92.643756010000004</c:v>
                </c:pt>
                <c:pt idx="50">
                  <c:v>103.2463466</c:v>
                </c:pt>
                <c:pt idx="51">
                  <c:v>99.643782020000003</c:v>
                </c:pt>
                <c:pt idx="52">
                  <c:v>98.161236239999994</c:v>
                </c:pt>
                <c:pt idx="53">
                  <c:v>104.70731550000001</c:v>
                </c:pt>
                <c:pt idx="54">
                  <c:v>106.8374776</c:v>
                </c:pt>
                <c:pt idx="55">
                  <c:v>106.33090300000001</c:v>
                </c:pt>
                <c:pt idx="56">
                  <c:v>97.336774980000001</c:v>
                </c:pt>
                <c:pt idx="57">
                  <c:v>100.02920109999999</c:v>
                </c:pt>
                <c:pt idx="58">
                  <c:v>103.28281819999999</c:v>
                </c:pt>
                <c:pt idx="59">
                  <c:v>106.5557692</c:v>
                </c:pt>
                <c:pt idx="60">
                  <c:v>99.165794869999999</c:v>
                </c:pt>
                <c:pt idx="61">
                  <c:v>100.65685240000001</c:v>
                </c:pt>
                <c:pt idx="62">
                  <c:v>95.979818330000001</c:v>
                </c:pt>
                <c:pt idx="63">
                  <c:v>95.523270350000004</c:v>
                </c:pt>
                <c:pt idx="64">
                  <c:v>105.7276312</c:v>
                </c:pt>
                <c:pt idx="65">
                  <c:v>108.4896993</c:v>
                </c:pt>
                <c:pt idx="66">
                  <c:v>101.2341886</c:v>
                </c:pt>
                <c:pt idx="67">
                  <c:v>106.69794709999999</c:v>
                </c:pt>
                <c:pt idx="68">
                  <c:v>103.437111</c:v>
                </c:pt>
                <c:pt idx="69">
                  <c:v>98.322791649999999</c:v>
                </c:pt>
                <c:pt idx="70">
                  <c:v>103.4358897</c:v>
                </c:pt>
                <c:pt idx="71">
                  <c:v>109.41322580000001</c:v>
                </c:pt>
                <c:pt idx="72">
                  <c:v>101.4180037</c:v>
                </c:pt>
                <c:pt idx="73">
                  <c:v>109.5483898</c:v>
                </c:pt>
                <c:pt idx="74">
                  <c:v>88.291694870000001</c:v>
                </c:pt>
                <c:pt idx="75">
                  <c:v>105.77526469999999</c:v>
                </c:pt>
                <c:pt idx="76">
                  <c:v>102.0421991</c:v>
                </c:pt>
                <c:pt idx="77">
                  <c:v>100.0810427</c:v>
                </c:pt>
                <c:pt idx="78">
                  <c:v>102.0661447</c:v>
                </c:pt>
                <c:pt idx="79">
                  <c:v>91.503149910000005</c:v>
                </c:pt>
                <c:pt idx="80">
                  <c:v>100.48406679999999</c:v>
                </c:pt>
                <c:pt idx="81">
                  <c:v>103.4141319</c:v>
                </c:pt>
                <c:pt idx="82">
                  <c:v>109.10770170000001</c:v>
                </c:pt>
                <c:pt idx="83">
                  <c:v>98.967187289999998</c:v>
                </c:pt>
                <c:pt idx="84">
                  <c:v>97.492852499999998</c:v>
                </c:pt>
                <c:pt idx="85">
                  <c:v>99.051074220000004</c:v>
                </c:pt>
                <c:pt idx="86">
                  <c:v>106.2502428</c:v>
                </c:pt>
                <c:pt idx="87">
                  <c:v>103.27005560000001</c:v>
                </c:pt>
                <c:pt idx="88">
                  <c:v>98.908818159999996</c:v>
                </c:pt>
                <c:pt idx="89">
                  <c:v>104.2073986</c:v>
                </c:pt>
                <c:pt idx="90">
                  <c:v>102.093154</c:v>
                </c:pt>
                <c:pt idx="91">
                  <c:v>106.5207166</c:v>
                </c:pt>
                <c:pt idx="92">
                  <c:v>98.033570280000006</c:v>
                </c:pt>
                <c:pt idx="93">
                  <c:v>99.935476300000005</c:v>
                </c:pt>
                <c:pt idx="94">
                  <c:v>99.608090579999995</c:v>
                </c:pt>
                <c:pt idx="95">
                  <c:v>94.165344059999995</c:v>
                </c:pt>
                <c:pt idx="96">
                  <c:v>103.104291</c:v>
                </c:pt>
                <c:pt idx="97">
                  <c:v>102.92616080000001</c:v>
                </c:pt>
                <c:pt idx="98">
                  <c:v>101.6259764</c:v>
                </c:pt>
                <c:pt idx="99">
                  <c:v>100.4082974</c:v>
                </c:pt>
                <c:pt idx="100">
                  <c:v>94.409916629999998</c:v>
                </c:pt>
                <c:pt idx="101">
                  <c:v>99.463121760000007</c:v>
                </c:pt>
                <c:pt idx="102">
                  <c:v>99.859010260000005</c:v>
                </c:pt>
                <c:pt idx="103">
                  <c:v>97.524431469999996</c:v>
                </c:pt>
                <c:pt idx="104">
                  <c:v>100.7806686</c:v>
                </c:pt>
                <c:pt idx="105">
                  <c:v>103.6525784</c:v>
                </c:pt>
                <c:pt idx="106">
                  <c:v>111.1818244</c:v>
                </c:pt>
                <c:pt idx="107">
                  <c:v>102.4868553</c:v>
                </c:pt>
                <c:pt idx="108">
                  <c:v>102.908356</c:v>
                </c:pt>
                <c:pt idx="109">
                  <c:v>101.2218147</c:v>
                </c:pt>
                <c:pt idx="110">
                  <c:v>91.852642230000001</c:v>
                </c:pt>
                <c:pt idx="111">
                  <c:v>101.4653095</c:v>
                </c:pt>
                <c:pt idx="112">
                  <c:v>101.9059695</c:v>
                </c:pt>
                <c:pt idx="113">
                  <c:v>114.11326990000001</c:v>
                </c:pt>
                <c:pt idx="114">
                  <c:v>100.62280629999999</c:v>
                </c:pt>
                <c:pt idx="115">
                  <c:v>103.1318605</c:v>
                </c:pt>
                <c:pt idx="116">
                  <c:v>101.4236642</c:v>
                </c:pt>
                <c:pt idx="117">
                  <c:v>95.663115570000002</c:v>
                </c:pt>
                <c:pt idx="118">
                  <c:v>107.40553989999999</c:v>
                </c:pt>
                <c:pt idx="119">
                  <c:v>105.4198198</c:v>
                </c:pt>
                <c:pt idx="120">
                  <c:v>105.6184423</c:v>
                </c:pt>
                <c:pt idx="121">
                  <c:v>96.980311729999997</c:v>
                </c:pt>
                <c:pt idx="122">
                  <c:v>108.7261951</c:v>
                </c:pt>
                <c:pt idx="123">
                  <c:v>94.478596600000003</c:v>
                </c:pt>
                <c:pt idx="124">
                  <c:v>104.58123399999999</c:v>
                </c:pt>
                <c:pt idx="125">
                  <c:v>112.72751460000001</c:v>
                </c:pt>
                <c:pt idx="126">
                  <c:v>96.568075469999997</c:v>
                </c:pt>
                <c:pt idx="127">
                  <c:v>98.723207529999996</c:v>
                </c:pt>
                <c:pt idx="128">
                  <c:v>102.1062289</c:v>
                </c:pt>
                <c:pt idx="129">
                  <c:v>99.042343680000002</c:v>
                </c:pt>
                <c:pt idx="130">
                  <c:v>93.722629769999998</c:v>
                </c:pt>
                <c:pt idx="131">
                  <c:v>101.94829989999999</c:v>
                </c:pt>
                <c:pt idx="132">
                  <c:v>96.203497130000002</c:v>
                </c:pt>
                <c:pt idx="133">
                  <c:v>104.0058495</c:v>
                </c:pt>
                <c:pt idx="134">
                  <c:v>96.929324890000004</c:v>
                </c:pt>
                <c:pt idx="135">
                  <c:v>109.4736668</c:v>
                </c:pt>
                <c:pt idx="136">
                  <c:v>97.621073269999997</c:v>
                </c:pt>
                <c:pt idx="137">
                  <c:v>99.963927499999997</c:v>
                </c:pt>
                <c:pt idx="138">
                  <c:v>105.73266750000001</c:v>
                </c:pt>
                <c:pt idx="139">
                  <c:v>95.347209269999993</c:v>
                </c:pt>
                <c:pt idx="140">
                  <c:v>102.75549650000001</c:v>
                </c:pt>
                <c:pt idx="141">
                  <c:v>108.2402852</c:v>
                </c:pt>
                <c:pt idx="142">
                  <c:v>93.43398517</c:v>
                </c:pt>
                <c:pt idx="143">
                  <c:v>102.53794000000001</c:v>
                </c:pt>
                <c:pt idx="144">
                  <c:v>102.92020460000001</c:v>
                </c:pt>
                <c:pt idx="145">
                  <c:v>105.5716602</c:v>
                </c:pt>
                <c:pt idx="146">
                  <c:v>95.316290390000006</c:v>
                </c:pt>
                <c:pt idx="147">
                  <c:v>94.892080410000005</c:v>
                </c:pt>
                <c:pt idx="148">
                  <c:v>104.2514632</c:v>
                </c:pt>
                <c:pt idx="149">
                  <c:v>103.1086821</c:v>
                </c:pt>
                <c:pt idx="150">
                  <c:v>102.8725037</c:v>
                </c:pt>
                <c:pt idx="151">
                  <c:v>103.3599569</c:v>
                </c:pt>
                <c:pt idx="152">
                  <c:v>98.145474410000006</c:v>
                </c:pt>
                <c:pt idx="153">
                  <c:v>102.7798488</c:v>
                </c:pt>
                <c:pt idx="154">
                  <c:v>103.0888082</c:v>
                </c:pt>
                <c:pt idx="155">
                  <c:v>97.971094800000003</c:v>
                </c:pt>
                <c:pt idx="156">
                  <c:v>111.0781345</c:v>
                </c:pt>
                <c:pt idx="157">
                  <c:v>104.0070712</c:v>
                </c:pt>
                <c:pt idx="158">
                  <c:v>95.548178230000005</c:v>
                </c:pt>
                <c:pt idx="159">
                  <c:v>104.9352923</c:v>
                </c:pt>
                <c:pt idx="160">
                  <c:v>96.648617119999997</c:v>
                </c:pt>
                <c:pt idx="161">
                  <c:v>105.59838980000001</c:v>
                </c:pt>
                <c:pt idx="162">
                  <c:v>107.4856655</c:v>
                </c:pt>
                <c:pt idx="163">
                  <c:v>97.430933820000007</c:v>
                </c:pt>
                <c:pt idx="164">
                  <c:v>106.4939507</c:v>
                </c:pt>
                <c:pt idx="165">
                  <c:v>103.6969271</c:v>
                </c:pt>
                <c:pt idx="166">
                  <c:v>105.7760656</c:v>
                </c:pt>
                <c:pt idx="167">
                  <c:v>111.23570839999999</c:v>
                </c:pt>
                <c:pt idx="168">
                  <c:v>100.3534284</c:v>
                </c:pt>
                <c:pt idx="169">
                  <c:v>97.771020289999996</c:v>
                </c:pt>
                <c:pt idx="170">
                  <c:v>97.0812667</c:v>
                </c:pt>
                <c:pt idx="171">
                  <c:v>97.455683750000006</c:v>
                </c:pt>
                <c:pt idx="172">
                  <c:v>101.2083233</c:v>
                </c:pt>
                <c:pt idx="173">
                  <c:v>103.333052</c:v>
                </c:pt>
                <c:pt idx="174">
                  <c:v>103.0055893</c:v>
                </c:pt>
                <c:pt idx="175">
                  <c:v>105.8020909</c:v>
                </c:pt>
                <c:pt idx="176">
                  <c:v>101.66604959999999</c:v>
                </c:pt>
                <c:pt idx="177">
                  <c:v>108.98395309999999</c:v>
                </c:pt>
                <c:pt idx="178">
                  <c:v>100.2555433</c:v>
                </c:pt>
                <c:pt idx="179">
                  <c:v>115.4184594</c:v>
                </c:pt>
                <c:pt idx="180">
                  <c:v>104.7783901</c:v>
                </c:pt>
                <c:pt idx="181">
                  <c:v>97.245639609999998</c:v>
                </c:pt>
                <c:pt idx="182">
                  <c:v>96.159866109999996</c:v>
                </c:pt>
                <c:pt idx="183">
                  <c:v>104.0509599</c:v>
                </c:pt>
                <c:pt idx="184">
                  <c:v>100.4648091</c:v>
                </c:pt>
                <c:pt idx="185">
                  <c:v>105.22712249999999</c:v>
                </c:pt>
                <c:pt idx="186">
                  <c:v>104.00404709999999</c:v>
                </c:pt>
                <c:pt idx="187">
                  <c:v>101.2300291</c:v>
                </c:pt>
                <c:pt idx="188">
                  <c:v>97.298287909999999</c:v>
                </c:pt>
                <c:pt idx="189">
                  <c:v>93.9045761</c:v>
                </c:pt>
                <c:pt idx="190">
                  <c:v>99.331704040000005</c:v>
                </c:pt>
                <c:pt idx="191">
                  <c:v>105.9505059</c:v>
                </c:pt>
                <c:pt idx="192">
                  <c:v>102.6875962</c:v>
                </c:pt>
                <c:pt idx="193">
                  <c:v>95.271647000000002</c:v>
                </c:pt>
                <c:pt idx="194">
                  <c:v>102.4797591</c:v>
                </c:pt>
                <c:pt idx="195">
                  <c:v>103.5574123</c:v>
                </c:pt>
                <c:pt idx="196">
                  <c:v>97.110004219999993</c:v>
                </c:pt>
                <c:pt idx="197">
                  <c:v>102.38092349999999</c:v>
                </c:pt>
                <c:pt idx="198">
                  <c:v>101.8957003</c:v>
                </c:pt>
                <c:pt idx="199">
                  <c:v>95.79371089</c:v>
                </c:pt>
                <c:pt idx="200">
                  <c:v>103.41755980000001</c:v>
                </c:pt>
                <c:pt idx="201">
                  <c:v>104.44878540000001</c:v>
                </c:pt>
                <c:pt idx="202">
                  <c:v>107.1019003</c:v>
                </c:pt>
                <c:pt idx="203">
                  <c:v>106.9533144</c:v>
                </c:pt>
                <c:pt idx="204">
                  <c:v>94.60143961</c:v>
                </c:pt>
                <c:pt idx="205">
                  <c:v>96.835848799999994</c:v>
                </c:pt>
                <c:pt idx="206">
                  <c:v>104.21637920000001</c:v>
                </c:pt>
                <c:pt idx="207">
                  <c:v>104.21003260000001</c:v>
                </c:pt>
                <c:pt idx="208">
                  <c:v>104.2164422</c:v>
                </c:pt>
                <c:pt idx="209">
                  <c:v>121.171876</c:v>
                </c:pt>
                <c:pt idx="210">
                  <c:v>104.5001238</c:v>
                </c:pt>
                <c:pt idx="211">
                  <c:v>107.3686735</c:v>
                </c:pt>
                <c:pt idx="212">
                  <c:v>106.44632900000001</c:v>
                </c:pt>
                <c:pt idx="213">
                  <c:v>104.9090676</c:v>
                </c:pt>
                <c:pt idx="214">
                  <c:v>99.99843224</c:v>
                </c:pt>
                <c:pt idx="215">
                  <c:v>105.4555636</c:v>
                </c:pt>
                <c:pt idx="216">
                  <c:v>97.674047909999999</c:v>
                </c:pt>
                <c:pt idx="217">
                  <c:v>100.3969615</c:v>
                </c:pt>
                <c:pt idx="218">
                  <c:v>99.134353180000005</c:v>
                </c:pt>
                <c:pt idx="219">
                  <c:v>102.0159206</c:v>
                </c:pt>
                <c:pt idx="220">
                  <c:v>113.35846549999999</c:v>
                </c:pt>
                <c:pt idx="221">
                  <c:v>92.114292820000003</c:v>
                </c:pt>
                <c:pt idx="222">
                  <c:v>105.0862018</c:v>
                </c:pt>
                <c:pt idx="223">
                  <c:v>93.407403369999997</c:v>
                </c:pt>
                <c:pt idx="224">
                  <c:v>99.202586120000007</c:v>
                </c:pt>
                <c:pt idx="225">
                  <c:v>107.13186899999999</c:v>
                </c:pt>
                <c:pt idx="226">
                  <c:v>101.9265425</c:v>
                </c:pt>
                <c:pt idx="227">
                  <c:v>96.125056529999995</c:v>
                </c:pt>
                <c:pt idx="228">
                  <c:v>97.966257159999998</c:v>
                </c:pt>
                <c:pt idx="229">
                  <c:v>105.0523566</c:v>
                </c:pt>
                <c:pt idx="230">
                  <c:v>97.889737510000003</c:v>
                </c:pt>
                <c:pt idx="231">
                  <c:v>102.6996096</c:v>
                </c:pt>
                <c:pt idx="232">
                  <c:v>101.8315049</c:v>
                </c:pt>
                <c:pt idx="233">
                  <c:v>98.289870230000005</c:v>
                </c:pt>
                <c:pt idx="234">
                  <c:v>112.491236</c:v>
                </c:pt>
                <c:pt idx="235">
                  <c:v>104.8203086</c:v>
                </c:pt>
                <c:pt idx="236">
                  <c:v>91.312275659999997</c:v>
                </c:pt>
                <c:pt idx="237">
                  <c:v>102.5471879</c:v>
                </c:pt>
                <c:pt idx="238">
                  <c:v>98.238124760000005</c:v>
                </c:pt>
                <c:pt idx="239">
                  <c:v>105.9303613</c:v>
                </c:pt>
                <c:pt idx="240">
                  <c:v>97.573994650000003</c:v>
                </c:pt>
                <c:pt idx="241">
                  <c:v>101.01713890000001</c:v>
                </c:pt>
                <c:pt idx="242">
                  <c:v>104.1653354</c:v>
                </c:pt>
                <c:pt idx="243">
                  <c:v>105.9980364</c:v>
                </c:pt>
                <c:pt idx="244">
                  <c:v>95.502494249999998</c:v>
                </c:pt>
                <c:pt idx="245">
                  <c:v>99.900733720000005</c:v>
                </c:pt>
                <c:pt idx="246">
                  <c:v>99.187277820000006</c:v>
                </c:pt>
                <c:pt idx="247">
                  <c:v>98.281087499999998</c:v>
                </c:pt>
                <c:pt idx="248">
                  <c:v>110.5685075</c:v>
                </c:pt>
                <c:pt idx="249">
                  <c:v>103.6573071</c:v>
                </c:pt>
                <c:pt idx="250">
                  <c:v>95.194709509999996</c:v>
                </c:pt>
                <c:pt idx="251">
                  <c:v>106.2627387</c:v>
                </c:pt>
                <c:pt idx="252">
                  <c:v>112.3805535</c:v>
                </c:pt>
                <c:pt idx="253">
                  <c:v>106.84492349999999</c:v>
                </c:pt>
                <c:pt idx="254">
                  <c:v>93.881600570000003</c:v>
                </c:pt>
                <c:pt idx="255">
                  <c:v>99.140090909999998</c:v>
                </c:pt>
                <c:pt idx="256">
                  <c:v>108.0359086</c:v>
                </c:pt>
                <c:pt idx="257">
                  <c:v>98.005039109999998</c:v>
                </c:pt>
                <c:pt idx="258">
                  <c:v>103.8546027</c:v>
                </c:pt>
                <c:pt idx="259">
                  <c:v>105.535141</c:v>
                </c:pt>
                <c:pt idx="260">
                  <c:v>96.891193200000004</c:v>
                </c:pt>
                <c:pt idx="261">
                  <c:v>101.29761120000001</c:v>
                </c:pt>
                <c:pt idx="262">
                  <c:v>85.134361909999996</c:v>
                </c:pt>
                <c:pt idx="263">
                  <c:v>96.396110780000001</c:v>
                </c:pt>
                <c:pt idx="264">
                  <c:v>100.31695379999999</c:v>
                </c:pt>
                <c:pt idx="265">
                  <c:v>95.261261439999998</c:v>
                </c:pt>
                <c:pt idx="266">
                  <c:v>109.8926494</c:v>
                </c:pt>
                <c:pt idx="267">
                  <c:v>94.334881800000005</c:v>
                </c:pt>
                <c:pt idx="268">
                  <c:v>99.364574009999998</c:v>
                </c:pt>
                <c:pt idx="269">
                  <c:v>102.26416209999999</c:v>
                </c:pt>
                <c:pt idx="270">
                  <c:v>108.92166829999999</c:v>
                </c:pt>
                <c:pt idx="271">
                  <c:v>94.305820269999998</c:v>
                </c:pt>
                <c:pt idx="272">
                  <c:v>107.5088719</c:v>
                </c:pt>
                <c:pt idx="273">
                  <c:v>101.6519839</c:v>
                </c:pt>
                <c:pt idx="274">
                  <c:v>96.613936050000007</c:v>
                </c:pt>
                <c:pt idx="275">
                  <c:v>103.94748559999999</c:v>
                </c:pt>
                <c:pt idx="276">
                  <c:v>102.61122330000001</c:v>
                </c:pt>
                <c:pt idx="277">
                  <c:v>98.550898259999997</c:v>
                </c:pt>
                <c:pt idx="278">
                  <c:v>101.95459459999999</c:v>
                </c:pt>
                <c:pt idx="279">
                  <c:v>99.642606929999999</c:v>
                </c:pt>
                <c:pt idx="280">
                  <c:v>102.1766681</c:v>
                </c:pt>
                <c:pt idx="281">
                  <c:v>104.96362379999999</c:v>
                </c:pt>
                <c:pt idx="282">
                  <c:v>109.6569654</c:v>
                </c:pt>
                <c:pt idx="283">
                  <c:v>95.311897270000003</c:v>
                </c:pt>
                <c:pt idx="284">
                  <c:v>112.4358095</c:v>
                </c:pt>
                <c:pt idx="285">
                  <c:v>91.683393980000005</c:v>
                </c:pt>
                <c:pt idx="286">
                  <c:v>100.8289317</c:v>
                </c:pt>
                <c:pt idx="287">
                  <c:v>104.5886514</c:v>
                </c:pt>
                <c:pt idx="288">
                  <c:v>103.0274387</c:v>
                </c:pt>
                <c:pt idx="289">
                  <c:v>98.436686440000003</c:v>
                </c:pt>
                <c:pt idx="290">
                  <c:v>100.542739</c:v>
                </c:pt>
                <c:pt idx="291">
                  <c:v>99.095555250000004</c:v>
                </c:pt>
                <c:pt idx="292">
                  <c:v>98.606027030000007</c:v>
                </c:pt>
                <c:pt idx="293">
                  <c:v>105.9159787</c:v>
                </c:pt>
                <c:pt idx="294">
                  <c:v>103.41363870000001</c:v>
                </c:pt>
                <c:pt idx="295">
                  <c:v>98.08001926</c:v>
                </c:pt>
                <c:pt idx="296">
                  <c:v>106.1699674</c:v>
                </c:pt>
                <c:pt idx="297">
                  <c:v>103.1610816</c:v>
                </c:pt>
                <c:pt idx="298">
                  <c:v>105.7293396</c:v>
                </c:pt>
                <c:pt idx="299">
                  <c:v>104.7985145</c:v>
                </c:pt>
                <c:pt idx="300">
                  <c:v>97.388705340000001</c:v>
                </c:pt>
                <c:pt idx="301">
                  <c:v>98.754280320000007</c:v>
                </c:pt>
                <c:pt idx="302">
                  <c:v>105.39625150000001</c:v>
                </c:pt>
                <c:pt idx="303">
                  <c:v>104.70068089999999</c:v>
                </c:pt>
                <c:pt idx="304">
                  <c:v>101.49381990000001</c:v>
                </c:pt>
                <c:pt idx="305">
                  <c:v>102.19602310000001</c:v>
                </c:pt>
                <c:pt idx="306">
                  <c:v>108.0905377</c:v>
                </c:pt>
                <c:pt idx="307">
                  <c:v>98.594817340000006</c:v>
                </c:pt>
                <c:pt idx="308">
                  <c:v>104.3792547</c:v>
                </c:pt>
                <c:pt idx="309">
                  <c:v>100.5728613</c:v>
                </c:pt>
                <c:pt idx="310">
                  <c:v>100.4941795</c:v>
                </c:pt>
                <c:pt idx="311">
                  <c:v>107.18178639999999</c:v>
                </c:pt>
                <c:pt idx="312">
                  <c:v>105.79311509999999</c:v>
                </c:pt>
                <c:pt idx="313">
                  <c:v>105.732629</c:v>
                </c:pt>
                <c:pt idx="314">
                  <c:v>108.23183229999999</c:v>
                </c:pt>
                <c:pt idx="315">
                  <c:v>101.7066995</c:v>
                </c:pt>
                <c:pt idx="316">
                  <c:v>105.0643211</c:v>
                </c:pt>
                <c:pt idx="317">
                  <c:v>100.0238449</c:v>
                </c:pt>
                <c:pt idx="318">
                  <c:v>103.2467651</c:v>
                </c:pt>
                <c:pt idx="319">
                  <c:v>100.9388733</c:v>
                </c:pt>
                <c:pt idx="320">
                  <c:v>102.09273949999999</c:v>
                </c:pt>
                <c:pt idx="321">
                  <c:v>104.6233977</c:v>
                </c:pt>
                <c:pt idx="322">
                  <c:v>97.443438929999999</c:v>
                </c:pt>
                <c:pt idx="323">
                  <c:v>112.2293274</c:v>
                </c:pt>
                <c:pt idx="324">
                  <c:v>96.489431699999997</c:v>
                </c:pt>
                <c:pt idx="325">
                  <c:v>95.431921849999995</c:v>
                </c:pt>
                <c:pt idx="326">
                  <c:v>107.48320320000001</c:v>
                </c:pt>
                <c:pt idx="327">
                  <c:v>105.6216465</c:v>
                </c:pt>
                <c:pt idx="328">
                  <c:v>104.7705287</c:v>
                </c:pt>
                <c:pt idx="329">
                  <c:v>104.7919952</c:v>
                </c:pt>
                <c:pt idx="330">
                  <c:v>101.5377864</c:v>
                </c:pt>
                <c:pt idx="331">
                  <c:v>97.041947789999995</c:v>
                </c:pt>
                <c:pt idx="332">
                  <c:v>101.9850872</c:v>
                </c:pt>
                <c:pt idx="333">
                  <c:v>98.16001851</c:v>
                </c:pt>
                <c:pt idx="334">
                  <c:v>106.5536082</c:v>
                </c:pt>
                <c:pt idx="335">
                  <c:v>100.8529485</c:v>
                </c:pt>
                <c:pt idx="336">
                  <c:v>97.406474239999994</c:v>
                </c:pt>
                <c:pt idx="337">
                  <c:v>99.967359920000007</c:v>
                </c:pt>
                <c:pt idx="338">
                  <c:v>103.6976918</c:v>
                </c:pt>
                <c:pt idx="339">
                  <c:v>98.736279269999997</c:v>
                </c:pt>
                <c:pt idx="340">
                  <c:v>97.423120389999994</c:v>
                </c:pt>
                <c:pt idx="341">
                  <c:v>102.837931</c:v>
                </c:pt>
                <c:pt idx="342">
                  <c:v>102.84443020000001</c:v>
                </c:pt>
                <c:pt idx="343">
                  <c:v>99.024728670000002</c:v>
                </c:pt>
                <c:pt idx="344">
                  <c:v>99.207125410000003</c:v>
                </c:pt>
                <c:pt idx="345">
                  <c:v>102.7788137</c:v>
                </c:pt>
                <c:pt idx="346">
                  <c:v>94.243731550000007</c:v>
                </c:pt>
                <c:pt idx="347">
                  <c:v>94.450084029999999</c:v>
                </c:pt>
                <c:pt idx="348">
                  <c:v>97.950303360000007</c:v>
                </c:pt>
                <c:pt idx="349">
                  <c:v>100.5156885</c:v>
                </c:pt>
                <c:pt idx="350">
                  <c:v>103.17941039999999</c:v>
                </c:pt>
                <c:pt idx="351">
                  <c:v>109.0948096</c:v>
                </c:pt>
                <c:pt idx="352">
                  <c:v>105.9569109</c:v>
                </c:pt>
                <c:pt idx="353">
                  <c:v>100.7875123</c:v>
                </c:pt>
                <c:pt idx="354">
                  <c:v>101.50339769999999</c:v>
                </c:pt>
                <c:pt idx="355">
                  <c:v>96.50715083</c:v>
                </c:pt>
                <c:pt idx="356">
                  <c:v>101.5059533</c:v>
                </c:pt>
                <c:pt idx="357">
                  <c:v>100.1336141</c:v>
                </c:pt>
                <c:pt idx="358">
                  <c:v>103.2394103</c:v>
                </c:pt>
                <c:pt idx="359">
                  <c:v>97.397666810000004</c:v>
                </c:pt>
                <c:pt idx="360">
                  <c:v>104.2382803</c:v>
                </c:pt>
                <c:pt idx="361">
                  <c:v>109.3863137</c:v>
                </c:pt>
                <c:pt idx="362">
                  <c:v>101.04749839999999</c:v>
                </c:pt>
                <c:pt idx="363">
                  <c:v>103.64069550000001</c:v>
                </c:pt>
                <c:pt idx="364">
                  <c:v>105.1059315</c:v>
                </c:pt>
                <c:pt idx="365">
                  <c:v>99.561800000000005</c:v>
                </c:pt>
                <c:pt idx="366">
                  <c:v>102.73838979999999</c:v>
                </c:pt>
                <c:pt idx="367">
                  <c:v>101.6639694</c:v>
                </c:pt>
                <c:pt idx="368">
                  <c:v>102.0961946</c:v>
                </c:pt>
                <c:pt idx="369">
                  <c:v>97.673110300000005</c:v>
                </c:pt>
                <c:pt idx="370">
                  <c:v>101.72451169999999</c:v>
                </c:pt>
                <c:pt idx="371">
                  <c:v>104.12983130000001</c:v>
                </c:pt>
                <c:pt idx="372">
                  <c:v>108.97180950000001</c:v>
                </c:pt>
                <c:pt idx="373">
                  <c:v>106.4730958</c:v>
                </c:pt>
                <c:pt idx="374">
                  <c:v>112.53816689999999</c:v>
                </c:pt>
                <c:pt idx="375">
                  <c:v>97.701874380000007</c:v>
                </c:pt>
                <c:pt idx="376">
                  <c:v>106.0313888</c:v>
                </c:pt>
                <c:pt idx="377">
                  <c:v>102.5313774</c:v>
                </c:pt>
                <c:pt idx="378">
                  <c:v>112.7241989</c:v>
                </c:pt>
                <c:pt idx="379">
                  <c:v>97.493844710000005</c:v>
                </c:pt>
                <c:pt idx="380">
                  <c:v>97.334213039999995</c:v>
                </c:pt>
                <c:pt idx="381">
                  <c:v>98.555085360000007</c:v>
                </c:pt>
                <c:pt idx="382">
                  <c:v>90.810609720000002</c:v>
                </c:pt>
                <c:pt idx="383">
                  <c:v>98.929164490000005</c:v>
                </c:pt>
                <c:pt idx="384">
                  <c:v>97.743606080000006</c:v>
                </c:pt>
                <c:pt idx="385">
                  <c:v>102.36400039999999</c:v>
                </c:pt>
                <c:pt idx="386">
                  <c:v>103.3361204</c:v>
                </c:pt>
                <c:pt idx="387">
                  <c:v>111.1309479</c:v>
                </c:pt>
                <c:pt idx="388">
                  <c:v>106.4281531</c:v>
                </c:pt>
                <c:pt idx="389">
                  <c:v>98.669329430000005</c:v>
                </c:pt>
                <c:pt idx="390">
                  <c:v>97.036053469999999</c:v>
                </c:pt>
                <c:pt idx="391">
                  <c:v>104.0989494</c:v>
                </c:pt>
                <c:pt idx="392">
                  <c:v>94.893215310000002</c:v>
                </c:pt>
                <c:pt idx="393">
                  <c:v>110.90381050000001</c:v>
                </c:pt>
                <c:pt idx="394">
                  <c:v>107.59155579999999</c:v>
                </c:pt>
                <c:pt idx="395">
                  <c:v>99.216587689999997</c:v>
                </c:pt>
                <c:pt idx="396">
                  <c:v>92.897276590000004</c:v>
                </c:pt>
                <c:pt idx="397">
                  <c:v>108.4776717</c:v>
                </c:pt>
                <c:pt idx="398">
                  <c:v>101.0181376</c:v>
                </c:pt>
                <c:pt idx="399">
                  <c:v>107.8881069</c:v>
                </c:pt>
                <c:pt idx="400">
                  <c:v>93.500307489999997</c:v>
                </c:pt>
                <c:pt idx="401">
                  <c:v>98.555174879999996</c:v>
                </c:pt>
                <c:pt idx="402">
                  <c:v>101.626638</c:v>
                </c:pt>
                <c:pt idx="403">
                  <c:v>101.83866140000001</c:v>
                </c:pt>
                <c:pt idx="404">
                  <c:v>99.3136674</c:v>
                </c:pt>
                <c:pt idx="405">
                  <c:v>104.7640777</c:v>
                </c:pt>
                <c:pt idx="406">
                  <c:v>96.176488219999996</c:v>
                </c:pt>
                <c:pt idx="407">
                  <c:v>100.8767122</c:v>
                </c:pt>
                <c:pt idx="408">
                  <c:v>102.21110179999999</c:v>
                </c:pt>
                <c:pt idx="409">
                  <c:v>104.2133493</c:v>
                </c:pt>
                <c:pt idx="410">
                  <c:v>105.2150036</c:v>
                </c:pt>
                <c:pt idx="411">
                  <c:v>95.886818169999998</c:v>
                </c:pt>
                <c:pt idx="412">
                  <c:v>93.80670001</c:v>
                </c:pt>
                <c:pt idx="413">
                  <c:v>108.0905983</c:v>
                </c:pt>
                <c:pt idx="414">
                  <c:v>103.28815520000001</c:v>
                </c:pt>
                <c:pt idx="415">
                  <c:v>97.797688390000005</c:v>
                </c:pt>
                <c:pt idx="416">
                  <c:v>109.47985199999999</c:v>
                </c:pt>
                <c:pt idx="417">
                  <c:v>102.1876271</c:v>
                </c:pt>
                <c:pt idx="418">
                  <c:v>107.5908297</c:v>
                </c:pt>
                <c:pt idx="419">
                  <c:v>101.9429939</c:v>
                </c:pt>
                <c:pt idx="420">
                  <c:v>112.0685995</c:v>
                </c:pt>
                <c:pt idx="421">
                  <c:v>110.5171315</c:v>
                </c:pt>
                <c:pt idx="422">
                  <c:v>100.33526209999999</c:v>
                </c:pt>
                <c:pt idx="423">
                  <c:v>106.5355804</c:v>
                </c:pt>
                <c:pt idx="424">
                  <c:v>104.8785098</c:v>
                </c:pt>
                <c:pt idx="425">
                  <c:v>108.5526483</c:v>
                </c:pt>
                <c:pt idx="426">
                  <c:v>96.698188819999999</c:v>
                </c:pt>
                <c:pt idx="427">
                  <c:v>105.0851414</c:v>
                </c:pt>
                <c:pt idx="428">
                  <c:v>106.9767964</c:v>
                </c:pt>
                <c:pt idx="429">
                  <c:v>92.665603410000003</c:v>
                </c:pt>
                <c:pt idx="430">
                  <c:v>95.589046760000002</c:v>
                </c:pt>
                <c:pt idx="431">
                  <c:v>91.240700540000006</c:v>
                </c:pt>
                <c:pt idx="432">
                  <c:v>100.2314133</c:v>
                </c:pt>
                <c:pt idx="433">
                  <c:v>105.2451147</c:v>
                </c:pt>
                <c:pt idx="434">
                  <c:v>109.23197380000001</c:v>
                </c:pt>
                <c:pt idx="435">
                  <c:v>101.97640149999999</c:v>
                </c:pt>
                <c:pt idx="436">
                  <c:v>109.873367</c:v>
                </c:pt>
                <c:pt idx="437">
                  <c:v>94.589084589999999</c:v>
                </c:pt>
                <c:pt idx="438">
                  <c:v>92.946817210000006</c:v>
                </c:pt>
                <c:pt idx="439">
                  <c:v>101.31781770000001</c:v>
                </c:pt>
                <c:pt idx="440">
                  <c:v>103.5510525</c:v>
                </c:pt>
                <c:pt idx="441">
                  <c:v>101.4339107</c:v>
                </c:pt>
                <c:pt idx="442">
                  <c:v>91.097394129999998</c:v>
                </c:pt>
                <c:pt idx="443">
                  <c:v>101.14727019999999</c:v>
                </c:pt>
                <c:pt idx="444">
                  <c:v>94.973294940000002</c:v>
                </c:pt>
                <c:pt idx="445">
                  <c:v>105.0019365</c:v>
                </c:pt>
                <c:pt idx="446">
                  <c:v>103.4623191</c:v>
                </c:pt>
                <c:pt idx="447">
                  <c:v>96.825410689999998</c:v>
                </c:pt>
                <c:pt idx="448">
                  <c:v>98.989556059999998</c:v>
                </c:pt>
                <c:pt idx="449">
                  <c:v>96.219195310000003</c:v>
                </c:pt>
                <c:pt idx="450">
                  <c:v>101.2815902</c:v>
                </c:pt>
                <c:pt idx="451">
                  <c:v>106.452123</c:v>
                </c:pt>
                <c:pt idx="452">
                  <c:v>96.592511680000001</c:v>
                </c:pt>
                <c:pt idx="453">
                  <c:v>104.1605563</c:v>
                </c:pt>
                <c:pt idx="454">
                  <c:v>98.906291300000007</c:v>
                </c:pt>
                <c:pt idx="455">
                  <c:v>97.572206010000002</c:v>
                </c:pt>
                <c:pt idx="456">
                  <c:v>101.0562858</c:v>
                </c:pt>
                <c:pt idx="457">
                  <c:v>96.340969000000001</c:v>
                </c:pt>
                <c:pt idx="458">
                  <c:v>98.787461530000002</c:v>
                </c:pt>
                <c:pt idx="459">
                  <c:v>95.514780310000006</c:v>
                </c:pt>
                <c:pt idx="460">
                  <c:v>111.5808037</c:v>
                </c:pt>
                <c:pt idx="461">
                  <c:v>101.7791388</c:v>
                </c:pt>
                <c:pt idx="462">
                  <c:v>98.045394419999994</c:v>
                </c:pt>
                <c:pt idx="463">
                  <c:v>102.6870179</c:v>
                </c:pt>
                <c:pt idx="464">
                  <c:v>101.02937350000001</c:v>
                </c:pt>
                <c:pt idx="465">
                  <c:v>100.47747440000001</c:v>
                </c:pt>
                <c:pt idx="466">
                  <c:v>104.71996679999999</c:v>
                </c:pt>
                <c:pt idx="467">
                  <c:v>105.4481392</c:v>
                </c:pt>
                <c:pt idx="468">
                  <c:v>98.90505417</c:v>
                </c:pt>
                <c:pt idx="469">
                  <c:v>98.674843339999995</c:v>
                </c:pt>
                <c:pt idx="470">
                  <c:v>100.2027374</c:v>
                </c:pt>
                <c:pt idx="471">
                  <c:v>89.906240479999994</c:v>
                </c:pt>
                <c:pt idx="472">
                  <c:v>93.902829400000002</c:v>
                </c:pt>
                <c:pt idx="473">
                  <c:v>108.5437213</c:v>
                </c:pt>
                <c:pt idx="474">
                  <c:v>109.956436</c:v>
                </c:pt>
                <c:pt idx="475">
                  <c:v>100.3348969</c:v>
                </c:pt>
                <c:pt idx="476">
                  <c:v>104.5289094</c:v>
                </c:pt>
                <c:pt idx="477">
                  <c:v>103.1811508</c:v>
                </c:pt>
                <c:pt idx="478">
                  <c:v>117.2407145</c:v>
                </c:pt>
                <c:pt idx="479">
                  <c:v>107.2874406</c:v>
                </c:pt>
                <c:pt idx="480">
                  <c:v>100.9501786</c:v>
                </c:pt>
                <c:pt idx="481">
                  <c:v>96.745854559999998</c:v>
                </c:pt>
                <c:pt idx="482">
                  <c:v>93.439252690000004</c:v>
                </c:pt>
                <c:pt idx="483">
                  <c:v>102.6335953</c:v>
                </c:pt>
                <c:pt idx="484">
                  <c:v>97.757738209999999</c:v>
                </c:pt>
                <c:pt idx="485">
                  <c:v>94.374951159999995</c:v>
                </c:pt>
                <c:pt idx="486">
                  <c:v>98.315409750000001</c:v>
                </c:pt>
                <c:pt idx="487">
                  <c:v>96.105736140000005</c:v>
                </c:pt>
                <c:pt idx="488">
                  <c:v>110.17067950000001</c:v>
                </c:pt>
                <c:pt idx="489">
                  <c:v>106.07872999999999</c:v>
                </c:pt>
                <c:pt idx="490">
                  <c:v>101.559499</c:v>
                </c:pt>
                <c:pt idx="491">
                  <c:v>109.1181162</c:v>
                </c:pt>
                <c:pt idx="492">
                  <c:v>101.993031</c:v>
                </c:pt>
                <c:pt idx="493">
                  <c:v>97.224676259999995</c:v>
                </c:pt>
                <c:pt idx="494">
                  <c:v>109.33747030000001</c:v>
                </c:pt>
                <c:pt idx="495">
                  <c:v>104.33766300000001</c:v>
                </c:pt>
                <c:pt idx="496">
                  <c:v>96.330789539999998</c:v>
                </c:pt>
                <c:pt idx="497">
                  <c:v>100.63307949999999</c:v>
                </c:pt>
                <c:pt idx="498">
                  <c:v>97.151859270000003</c:v>
                </c:pt>
                <c:pt idx="499">
                  <c:v>94.575377369999998</c:v>
                </c:pt>
              </c:numCache>
            </c:numRef>
          </c:xVal>
          <c:yVal>
            <c:numRef>
              <c:f>Sheet1!$B$2:$B$501</c:f>
              <c:numCache>
                <c:formatCode>General</c:formatCode>
                <c:ptCount val="500"/>
                <c:pt idx="0">
                  <c:v>18.009738899999999</c:v>
                </c:pt>
                <c:pt idx="1">
                  <c:v>19.793696449999999</c:v>
                </c:pt>
                <c:pt idx="2">
                  <c:v>13.79179575</c:v>
                </c:pt>
                <c:pt idx="3">
                  <c:v>17.350745369999999</c:v>
                </c:pt>
                <c:pt idx="4">
                  <c:v>15.14880694</c:v>
                </c:pt>
                <c:pt idx="5">
                  <c:v>15.445487290000001</c:v>
                </c:pt>
                <c:pt idx="6">
                  <c:v>15.254491420000001</c:v>
                </c:pt>
                <c:pt idx="7">
                  <c:v>14.7617148</c:v>
                </c:pt>
                <c:pt idx="8">
                  <c:v>16.417348090000001</c:v>
                </c:pt>
                <c:pt idx="9">
                  <c:v>14.821662699999999</c:v>
                </c:pt>
                <c:pt idx="10">
                  <c:v>16.820020209999999</c:v>
                </c:pt>
                <c:pt idx="11">
                  <c:v>16.23816158</c:v>
                </c:pt>
                <c:pt idx="12">
                  <c:v>15.89577231</c:v>
                </c:pt>
                <c:pt idx="13">
                  <c:v>14.68265753</c:v>
                </c:pt>
                <c:pt idx="14">
                  <c:v>15.282836550000001</c:v>
                </c:pt>
                <c:pt idx="15">
                  <c:v>17.699869669999998</c:v>
                </c:pt>
                <c:pt idx="16">
                  <c:v>17.23816012</c:v>
                </c:pt>
                <c:pt idx="17">
                  <c:v>14.55566705</c:v>
                </c:pt>
                <c:pt idx="18">
                  <c:v>16.509537359999999</c:v>
                </c:pt>
                <c:pt idx="19">
                  <c:v>17.692604750000001</c:v>
                </c:pt>
                <c:pt idx="20">
                  <c:v>13.30039648</c:v>
                </c:pt>
                <c:pt idx="21">
                  <c:v>17.315167349999999</c:v>
                </c:pt>
                <c:pt idx="22">
                  <c:v>15.127068660000001</c:v>
                </c:pt>
                <c:pt idx="23">
                  <c:v>17.364587969999999</c:v>
                </c:pt>
                <c:pt idx="24">
                  <c:v>14.94447901</c:v>
                </c:pt>
                <c:pt idx="25">
                  <c:v>13.054591670000001</c:v>
                </c:pt>
                <c:pt idx="26">
                  <c:v>13.376351079999999</c:v>
                </c:pt>
                <c:pt idx="27">
                  <c:v>16.41655579</c:v>
                </c:pt>
                <c:pt idx="28">
                  <c:v>16.800544200000001</c:v>
                </c:pt>
                <c:pt idx="29">
                  <c:v>14.68854885</c:v>
                </c:pt>
                <c:pt idx="30">
                  <c:v>17.48795372</c:v>
                </c:pt>
                <c:pt idx="31">
                  <c:v>13.31470317</c:v>
                </c:pt>
                <c:pt idx="32">
                  <c:v>16.209418929999998</c:v>
                </c:pt>
                <c:pt idx="33">
                  <c:v>14.13208296</c:v>
                </c:pt>
                <c:pt idx="34">
                  <c:v>15.14664142</c:v>
                </c:pt>
                <c:pt idx="35">
                  <c:v>16.41531063</c:v>
                </c:pt>
                <c:pt idx="36">
                  <c:v>14.76820552</c:v>
                </c:pt>
                <c:pt idx="37">
                  <c:v>15.63158673</c:v>
                </c:pt>
                <c:pt idx="38">
                  <c:v>18.155097470000001</c:v>
                </c:pt>
                <c:pt idx="39">
                  <c:v>15.282617849999999</c:v>
                </c:pt>
                <c:pt idx="40">
                  <c:v>17.845565029999999</c:v>
                </c:pt>
                <c:pt idx="41">
                  <c:v>14.27960803</c:v>
                </c:pt>
                <c:pt idx="42">
                  <c:v>17.290571750000002</c:v>
                </c:pt>
                <c:pt idx="43">
                  <c:v>18.944847979999999</c:v>
                </c:pt>
                <c:pt idx="44">
                  <c:v>11.844839309999999</c:v>
                </c:pt>
                <c:pt idx="45">
                  <c:v>14.88345075</c:v>
                </c:pt>
                <c:pt idx="46">
                  <c:v>17.376333200000001</c:v>
                </c:pt>
                <c:pt idx="47">
                  <c:v>15.960912950000001</c:v>
                </c:pt>
                <c:pt idx="48">
                  <c:v>17.0027072</c:v>
                </c:pt>
                <c:pt idx="49">
                  <c:v>15.233460600000001</c:v>
                </c:pt>
                <c:pt idx="50">
                  <c:v>16.48641774</c:v>
                </c:pt>
                <c:pt idx="51">
                  <c:v>16.046856210000001</c:v>
                </c:pt>
                <c:pt idx="52">
                  <c:v>18.448098399999999</c:v>
                </c:pt>
                <c:pt idx="53">
                  <c:v>16.790925040000001</c:v>
                </c:pt>
                <c:pt idx="54">
                  <c:v>16.941847469999999</c:v>
                </c:pt>
                <c:pt idx="55">
                  <c:v>15.582015609999999</c:v>
                </c:pt>
                <c:pt idx="56">
                  <c:v>15.444614870000001</c:v>
                </c:pt>
                <c:pt idx="57">
                  <c:v>15.544492269999999</c:v>
                </c:pt>
                <c:pt idx="58">
                  <c:v>17.044993340000001</c:v>
                </c:pt>
                <c:pt idx="59">
                  <c:v>15.565491229999999</c:v>
                </c:pt>
                <c:pt idx="60">
                  <c:v>16.855070229999999</c:v>
                </c:pt>
                <c:pt idx="61">
                  <c:v>20.094852800000002</c:v>
                </c:pt>
                <c:pt idx="62">
                  <c:v>17.909852789999999</c:v>
                </c:pt>
                <c:pt idx="63">
                  <c:v>15.73778534</c:v>
                </c:pt>
                <c:pt idx="64">
                  <c:v>18.508756099999999</c:v>
                </c:pt>
                <c:pt idx="65">
                  <c:v>15.588913099999999</c:v>
                </c:pt>
                <c:pt idx="66">
                  <c:v>12.631404059999999</c:v>
                </c:pt>
                <c:pt idx="67">
                  <c:v>14.50027246</c:v>
                </c:pt>
                <c:pt idx="68">
                  <c:v>12.935007000000001</c:v>
                </c:pt>
                <c:pt idx="69">
                  <c:v>15.691537179999999</c:v>
                </c:pt>
                <c:pt idx="70">
                  <c:v>16.362729720000001</c:v>
                </c:pt>
                <c:pt idx="71">
                  <c:v>19.370986210000002</c:v>
                </c:pt>
                <c:pt idx="72">
                  <c:v>16.922478569999999</c:v>
                </c:pt>
                <c:pt idx="73">
                  <c:v>15.93178301</c:v>
                </c:pt>
                <c:pt idx="74">
                  <c:v>17.834158949999999</c:v>
                </c:pt>
                <c:pt idx="75">
                  <c:v>12.31749885</c:v>
                </c:pt>
                <c:pt idx="76">
                  <c:v>16.756803510000001</c:v>
                </c:pt>
                <c:pt idx="77">
                  <c:v>17.727945139999999</c:v>
                </c:pt>
                <c:pt idx="78">
                  <c:v>13.646612429999999</c:v>
                </c:pt>
                <c:pt idx="79">
                  <c:v>18.404502740000002</c:v>
                </c:pt>
                <c:pt idx="80">
                  <c:v>16.943469050000001</c:v>
                </c:pt>
                <c:pt idx="81">
                  <c:v>15.575826899999999</c:v>
                </c:pt>
                <c:pt idx="82">
                  <c:v>17.47741117</c:v>
                </c:pt>
                <c:pt idx="83">
                  <c:v>20.449184460000001</c:v>
                </c:pt>
                <c:pt idx="84">
                  <c:v>16.65928431</c:v>
                </c:pt>
                <c:pt idx="85">
                  <c:v>16.779675489999999</c:v>
                </c:pt>
                <c:pt idx="86">
                  <c:v>15.495862280000001</c:v>
                </c:pt>
                <c:pt idx="87">
                  <c:v>14.787381570000001</c:v>
                </c:pt>
                <c:pt idx="88">
                  <c:v>17.83584673</c:v>
                </c:pt>
                <c:pt idx="89">
                  <c:v>14.776060899999999</c:v>
                </c:pt>
                <c:pt idx="90">
                  <c:v>16.459159490000001</c:v>
                </c:pt>
                <c:pt idx="91">
                  <c:v>15.46266561</c:v>
                </c:pt>
                <c:pt idx="92">
                  <c:v>17.19835767</c:v>
                </c:pt>
                <c:pt idx="93">
                  <c:v>16.934697849999999</c:v>
                </c:pt>
                <c:pt idx="94">
                  <c:v>18.211791269999999</c:v>
                </c:pt>
                <c:pt idx="95">
                  <c:v>15.40395457</c:v>
                </c:pt>
                <c:pt idx="96">
                  <c:v>15.83965955</c:v>
                </c:pt>
                <c:pt idx="97">
                  <c:v>14.55347443</c:v>
                </c:pt>
                <c:pt idx="98">
                  <c:v>15.52320053</c:v>
                </c:pt>
                <c:pt idx="99">
                  <c:v>17.01387394</c:v>
                </c:pt>
                <c:pt idx="100">
                  <c:v>17.702767919999999</c:v>
                </c:pt>
                <c:pt idx="101">
                  <c:v>14.65616475</c:v>
                </c:pt>
                <c:pt idx="102">
                  <c:v>17.907097149999998</c:v>
                </c:pt>
                <c:pt idx="103">
                  <c:v>18.788937950000001</c:v>
                </c:pt>
                <c:pt idx="104">
                  <c:v>17.079435060000002</c:v>
                </c:pt>
                <c:pt idx="105">
                  <c:v>19.73451026</c:v>
                </c:pt>
                <c:pt idx="106">
                  <c:v>14.92537364</c:v>
                </c:pt>
                <c:pt idx="107">
                  <c:v>14.071050339999999</c:v>
                </c:pt>
                <c:pt idx="108">
                  <c:v>13.102058899999999</c:v>
                </c:pt>
                <c:pt idx="109">
                  <c:v>19.04368693</c:v>
                </c:pt>
                <c:pt idx="110">
                  <c:v>17.516572109999998</c:v>
                </c:pt>
                <c:pt idx="111">
                  <c:v>16.228460949999999</c:v>
                </c:pt>
                <c:pt idx="112">
                  <c:v>16.837278120000001</c:v>
                </c:pt>
                <c:pt idx="113">
                  <c:v>14.28726069</c:v>
                </c:pt>
                <c:pt idx="114">
                  <c:v>20.766806129999999</c:v>
                </c:pt>
                <c:pt idx="115">
                  <c:v>16.563766780000002</c:v>
                </c:pt>
                <c:pt idx="116">
                  <c:v>16.527794409999998</c:v>
                </c:pt>
                <c:pt idx="117">
                  <c:v>17.64611974</c:v>
                </c:pt>
                <c:pt idx="118">
                  <c:v>17.202039760000002</c:v>
                </c:pt>
                <c:pt idx="119">
                  <c:v>16.735520009999998</c:v>
                </c:pt>
                <c:pt idx="120">
                  <c:v>14.89510044</c:v>
                </c:pt>
                <c:pt idx="121">
                  <c:v>17.184729099999998</c:v>
                </c:pt>
                <c:pt idx="122">
                  <c:v>19.743997019999998</c:v>
                </c:pt>
                <c:pt idx="123">
                  <c:v>18.770399080000001</c:v>
                </c:pt>
                <c:pt idx="124">
                  <c:v>19.21993883</c:v>
                </c:pt>
                <c:pt idx="125">
                  <c:v>15.40177864</c:v>
                </c:pt>
                <c:pt idx="126">
                  <c:v>14.533804679999999</c:v>
                </c:pt>
                <c:pt idx="127">
                  <c:v>16.101088239999999</c:v>
                </c:pt>
                <c:pt idx="128">
                  <c:v>16.430417500000001</c:v>
                </c:pt>
                <c:pt idx="129">
                  <c:v>18.31457808</c:v>
                </c:pt>
                <c:pt idx="130">
                  <c:v>13.25855833</c:v>
                </c:pt>
                <c:pt idx="131">
                  <c:v>19.10447915</c:v>
                </c:pt>
                <c:pt idx="132">
                  <c:v>16.042627530000001</c:v>
                </c:pt>
                <c:pt idx="133">
                  <c:v>15.55479265</c:v>
                </c:pt>
                <c:pt idx="134">
                  <c:v>14.492982209999999</c:v>
                </c:pt>
                <c:pt idx="135">
                  <c:v>13.326793009999999</c:v>
                </c:pt>
                <c:pt idx="136">
                  <c:v>17.822846370000001</c:v>
                </c:pt>
                <c:pt idx="137">
                  <c:v>16.462337770000001</c:v>
                </c:pt>
                <c:pt idx="138">
                  <c:v>13.98884822</c:v>
                </c:pt>
                <c:pt idx="139">
                  <c:v>13.97956252</c:v>
                </c:pt>
                <c:pt idx="140">
                  <c:v>15.720074990000001</c:v>
                </c:pt>
                <c:pt idx="141">
                  <c:v>19.357531250000001</c:v>
                </c:pt>
                <c:pt idx="142">
                  <c:v>15.85831776</c:v>
                </c:pt>
                <c:pt idx="143">
                  <c:v>13.60205753</c:v>
                </c:pt>
                <c:pt idx="144">
                  <c:v>15.88344365</c:v>
                </c:pt>
                <c:pt idx="145">
                  <c:v>15.834491079999999</c:v>
                </c:pt>
                <c:pt idx="146">
                  <c:v>11.43616718</c:v>
                </c:pt>
                <c:pt idx="147">
                  <c:v>16.23080113</c:v>
                </c:pt>
                <c:pt idx="148">
                  <c:v>15.910311780000001</c:v>
                </c:pt>
                <c:pt idx="149">
                  <c:v>17.59248655</c:v>
                </c:pt>
                <c:pt idx="150">
                  <c:v>19.683998769999999</c:v>
                </c:pt>
                <c:pt idx="151">
                  <c:v>18.37331554</c:v>
                </c:pt>
                <c:pt idx="152">
                  <c:v>15.841448959999999</c:v>
                </c:pt>
                <c:pt idx="153">
                  <c:v>14.321666799999999</c:v>
                </c:pt>
                <c:pt idx="154">
                  <c:v>20.998333679999998</c:v>
                </c:pt>
                <c:pt idx="155">
                  <c:v>16.436756030000002</c:v>
                </c:pt>
                <c:pt idx="156">
                  <c:v>16.354584859999999</c:v>
                </c:pt>
                <c:pt idx="157">
                  <c:v>16.285540210000001</c:v>
                </c:pt>
                <c:pt idx="158">
                  <c:v>16.688710650000001</c:v>
                </c:pt>
                <c:pt idx="159">
                  <c:v>16.067389089999999</c:v>
                </c:pt>
                <c:pt idx="160">
                  <c:v>15.28847801</c:v>
                </c:pt>
                <c:pt idx="161">
                  <c:v>15.33710864</c:v>
                </c:pt>
                <c:pt idx="162">
                  <c:v>16.269885510000002</c:v>
                </c:pt>
                <c:pt idx="163">
                  <c:v>15.343339479999999</c:v>
                </c:pt>
                <c:pt idx="164">
                  <c:v>15.035947419999999</c:v>
                </c:pt>
                <c:pt idx="165">
                  <c:v>16.522415599999999</c:v>
                </c:pt>
                <c:pt idx="166">
                  <c:v>15.8666895</c:v>
                </c:pt>
                <c:pt idx="167">
                  <c:v>19.058108749999999</c:v>
                </c:pt>
                <c:pt idx="168">
                  <c:v>11.51947721</c:v>
                </c:pt>
                <c:pt idx="169">
                  <c:v>18.309707100000001</c:v>
                </c:pt>
                <c:pt idx="170">
                  <c:v>18.590169100000001</c:v>
                </c:pt>
                <c:pt idx="171">
                  <c:v>12.567419109999999</c:v>
                </c:pt>
                <c:pt idx="172">
                  <c:v>15.707550599999999</c:v>
                </c:pt>
                <c:pt idx="173">
                  <c:v>15.65538158</c:v>
                </c:pt>
                <c:pt idx="174">
                  <c:v>13.775567819999999</c:v>
                </c:pt>
                <c:pt idx="175">
                  <c:v>14.918066290000001</c:v>
                </c:pt>
                <c:pt idx="176">
                  <c:v>14.314318719999999</c:v>
                </c:pt>
                <c:pt idx="177">
                  <c:v>19.50857542</c:v>
                </c:pt>
                <c:pt idx="178">
                  <c:v>18.02697693</c:v>
                </c:pt>
                <c:pt idx="179">
                  <c:v>18.63638087</c:v>
                </c:pt>
                <c:pt idx="180">
                  <c:v>17.638690700000001</c:v>
                </c:pt>
                <c:pt idx="181">
                  <c:v>14.2807966</c:v>
                </c:pt>
                <c:pt idx="182">
                  <c:v>15.37763921</c:v>
                </c:pt>
                <c:pt idx="183">
                  <c:v>17.21721754</c:v>
                </c:pt>
                <c:pt idx="184">
                  <c:v>14.11192241</c:v>
                </c:pt>
                <c:pt idx="185">
                  <c:v>17.622953540000001</c:v>
                </c:pt>
                <c:pt idx="186">
                  <c:v>15.89327329</c:v>
                </c:pt>
                <c:pt idx="187">
                  <c:v>15.64924912</c:v>
                </c:pt>
                <c:pt idx="188">
                  <c:v>17.619255020000001</c:v>
                </c:pt>
                <c:pt idx="189">
                  <c:v>17.135369140000002</c:v>
                </c:pt>
                <c:pt idx="190">
                  <c:v>15.67438654</c:v>
                </c:pt>
                <c:pt idx="191">
                  <c:v>18.4327629</c:v>
                </c:pt>
                <c:pt idx="192">
                  <c:v>14.367865289999999</c:v>
                </c:pt>
                <c:pt idx="193">
                  <c:v>17.44684586</c:v>
                </c:pt>
                <c:pt idx="194">
                  <c:v>17.405415940000001</c:v>
                </c:pt>
                <c:pt idx="195">
                  <c:v>15.76768085</c:v>
                </c:pt>
                <c:pt idx="196">
                  <c:v>16.92103732</c:v>
                </c:pt>
                <c:pt idx="197">
                  <c:v>14.05933156</c:v>
                </c:pt>
                <c:pt idx="198">
                  <c:v>18.00583705</c:v>
                </c:pt>
                <c:pt idx="199">
                  <c:v>15.993831480000001</c:v>
                </c:pt>
                <c:pt idx="200">
                  <c:v>15.38090008</c:v>
                </c:pt>
                <c:pt idx="201">
                  <c:v>18.232600770000001</c:v>
                </c:pt>
                <c:pt idx="202">
                  <c:v>15.05137335</c:v>
                </c:pt>
                <c:pt idx="203">
                  <c:v>13.773844889999999</c:v>
                </c:pt>
                <c:pt idx="204">
                  <c:v>13.50501384</c:v>
                </c:pt>
                <c:pt idx="205">
                  <c:v>17.428837059999999</c:v>
                </c:pt>
                <c:pt idx="206">
                  <c:v>14.006141960000001</c:v>
                </c:pt>
                <c:pt idx="207">
                  <c:v>19.513154409999999</c:v>
                </c:pt>
                <c:pt idx="208">
                  <c:v>12.551925900000001</c:v>
                </c:pt>
                <c:pt idx="209">
                  <c:v>19.407308149999999</c:v>
                </c:pt>
                <c:pt idx="210">
                  <c:v>16.712175340000002</c:v>
                </c:pt>
                <c:pt idx="211">
                  <c:v>16.153838820000001</c:v>
                </c:pt>
                <c:pt idx="212">
                  <c:v>15.34062825</c:v>
                </c:pt>
                <c:pt idx="213">
                  <c:v>17.053491789999999</c:v>
                </c:pt>
                <c:pt idx="214">
                  <c:v>16.261028799999998</c:v>
                </c:pt>
                <c:pt idx="215">
                  <c:v>18.331107630000002</c:v>
                </c:pt>
                <c:pt idx="216">
                  <c:v>16.53656299</c:v>
                </c:pt>
                <c:pt idx="217">
                  <c:v>16.602014709999999</c:v>
                </c:pt>
                <c:pt idx="218">
                  <c:v>15.669585639999999</c:v>
                </c:pt>
                <c:pt idx="219">
                  <c:v>16.22599168</c:v>
                </c:pt>
                <c:pt idx="220">
                  <c:v>16.887777679999999</c:v>
                </c:pt>
                <c:pt idx="221">
                  <c:v>13.22643719</c:v>
                </c:pt>
                <c:pt idx="222">
                  <c:v>13.88320751</c:v>
                </c:pt>
                <c:pt idx="223">
                  <c:v>17.677866590000001</c:v>
                </c:pt>
                <c:pt idx="224">
                  <c:v>16.639324779999999</c:v>
                </c:pt>
                <c:pt idx="225">
                  <c:v>15.99549852</c:v>
                </c:pt>
                <c:pt idx="226">
                  <c:v>16.362757940000002</c:v>
                </c:pt>
                <c:pt idx="227">
                  <c:v>16.959953120000002</c:v>
                </c:pt>
                <c:pt idx="228">
                  <c:v>15.34998931</c:v>
                </c:pt>
                <c:pt idx="229">
                  <c:v>14.91718081</c:v>
                </c:pt>
                <c:pt idx="230">
                  <c:v>16.68464736</c:v>
                </c:pt>
                <c:pt idx="231">
                  <c:v>14.554183739999999</c:v>
                </c:pt>
                <c:pt idx="232">
                  <c:v>17.070032739999998</c:v>
                </c:pt>
                <c:pt idx="233">
                  <c:v>13.240198790000001</c:v>
                </c:pt>
                <c:pt idx="234">
                  <c:v>18.196579060000001</c:v>
                </c:pt>
                <c:pt idx="235">
                  <c:v>17.186777750000001</c:v>
                </c:pt>
                <c:pt idx="236">
                  <c:v>16.793844159999999</c:v>
                </c:pt>
                <c:pt idx="237">
                  <c:v>18.11227508</c:v>
                </c:pt>
                <c:pt idx="238">
                  <c:v>19.351095539999999</c:v>
                </c:pt>
                <c:pt idx="239">
                  <c:v>18.169752590000002</c:v>
                </c:pt>
                <c:pt idx="240">
                  <c:v>12.989288699999999</c:v>
                </c:pt>
                <c:pt idx="241">
                  <c:v>14.0076885</c:v>
                </c:pt>
                <c:pt idx="242">
                  <c:v>15.195661169999999</c:v>
                </c:pt>
                <c:pt idx="243">
                  <c:v>16.376650770000001</c:v>
                </c:pt>
                <c:pt idx="244">
                  <c:v>17.268535960000001</c:v>
                </c:pt>
                <c:pt idx="245">
                  <c:v>15.01254565</c:v>
                </c:pt>
                <c:pt idx="246">
                  <c:v>16.668175640000001</c:v>
                </c:pt>
                <c:pt idx="247">
                  <c:v>14.95876938</c:v>
                </c:pt>
                <c:pt idx="248">
                  <c:v>15.21979367</c:v>
                </c:pt>
                <c:pt idx="249">
                  <c:v>13.777111120000001</c:v>
                </c:pt>
                <c:pt idx="250">
                  <c:v>14.65422714</c:v>
                </c:pt>
                <c:pt idx="251">
                  <c:v>13.87685871</c:v>
                </c:pt>
                <c:pt idx="252">
                  <c:v>14.558718799999999</c:v>
                </c:pt>
                <c:pt idx="253">
                  <c:v>18.241005959999999</c:v>
                </c:pt>
                <c:pt idx="254">
                  <c:v>14.606753039999999</c:v>
                </c:pt>
                <c:pt idx="255">
                  <c:v>21.10542178</c:v>
                </c:pt>
                <c:pt idx="256">
                  <c:v>17.224372209999999</c:v>
                </c:pt>
                <c:pt idx="257">
                  <c:v>16.664672750000001</c:v>
                </c:pt>
                <c:pt idx="258">
                  <c:v>14.771935109999999</c:v>
                </c:pt>
                <c:pt idx="259">
                  <c:v>17.59993184</c:v>
                </c:pt>
                <c:pt idx="260">
                  <c:v>15.28489315</c:v>
                </c:pt>
                <c:pt idx="261">
                  <c:v>16.550682699999999</c:v>
                </c:pt>
                <c:pt idx="262">
                  <c:v>20.974247460000001</c:v>
                </c:pt>
                <c:pt idx="263">
                  <c:v>16.15502399</c:v>
                </c:pt>
                <c:pt idx="264">
                  <c:v>18.414516750000001</c:v>
                </c:pt>
                <c:pt idx="265">
                  <c:v>15.0534912</c:v>
                </c:pt>
                <c:pt idx="266">
                  <c:v>16.265830000000001</c:v>
                </c:pt>
                <c:pt idx="267">
                  <c:v>19.542196010000001</c:v>
                </c:pt>
                <c:pt idx="268">
                  <c:v>15.191763030000001</c:v>
                </c:pt>
                <c:pt idx="269">
                  <c:v>19.617760669999999</c:v>
                </c:pt>
                <c:pt idx="270">
                  <c:v>17.613434460000001</c:v>
                </c:pt>
                <c:pt idx="271">
                  <c:v>15.30879028</c:v>
                </c:pt>
                <c:pt idx="272">
                  <c:v>17.47673236</c:v>
                </c:pt>
                <c:pt idx="273">
                  <c:v>18.09388367</c:v>
                </c:pt>
                <c:pt idx="274">
                  <c:v>17.457504100000001</c:v>
                </c:pt>
                <c:pt idx="275">
                  <c:v>13.480346519999999</c:v>
                </c:pt>
                <c:pt idx="276">
                  <c:v>15.01001758</c:v>
                </c:pt>
                <c:pt idx="277">
                  <c:v>15.88022211</c:v>
                </c:pt>
                <c:pt idx="278">
                  <c:v>16.194262370000001</c:v>
                </c:pt>
                <c:pt idx="279">
                  <c:v>17.455439590000001</c:v>
                </c:pt>
                <c:pt idx="280">
                  <c:v>16.651727009999998</c:v>
                </c:pt>
                <c:pt idx="281">
                  <c:v>13.90650593</c:v>
                </c:pt>
                <c:pt idx="282">
                  <c:v>17.01913081</c:v>
                </c:pt>
                <c:pt idx="283">
                  <c:v>17.43713924</c:v>
                </c:pt>
                <c:pt idx="284">
                  <c:v>17.344977879999998</c:v>
                </c:pt>
                <c:pt idx="285">
                  <c:v>18.29024596</c:v>
                </c:pt>
                <c:pt idx="286">
                  <c:v>17.842353670000001</c:v>
                </c:pt>
                <c:pt idx="287">
                  <c:v>17.16243364</c:v>
                </c:pt>
                <c:pt idx="288">
                  <c:v>16.202005580000002</c:v>
                </c:pt>
                <c:pt idx="289">
                  <c:v>13.31571763</c:v>
                </c:pt>
                <c:pt idx="290">
                  <c:v>17.108797549999998</c:v>
                </c:pt>
                <c:pt idx="291">
                  <c:v>16.70613389</c:v>
                </c:pt>
                <c:pt idx="292">
                  <c:v>16.822055949999999</c:v>
                </c:pt>
                <c:pt idx="293">
                  <c:v>14.01282024</c:v>
                </c:pt>
                <c:pt idx="294">
                  <c:v>14.367877610000001</c:v>
                </c:pt>
                <c:pt idx="295">
                  <c:v>18.240118840000001</c:v>
                </c:pt>
                <c:pt idx="296">
                  <c:v>16.25754439</c:v>
                </c:pt>
                <c:pt idx="297">
                  <c:v>17.565805059999999</c:v>
                </c:pt>
                <c:pt idx="298">
                  <c:v>16.38069196</c:v>
                </c:pt>
                <c:pt idx="299">
                  <c:v>16.383300590000001</c:v>
                </c:pt>
                <c:pt idx="300">
                  <c:v>18.03170411</c:v>
                </c:pt>
                <c:pt idx="301">
                  <c:v>15.393016960000001</c:v>
                </c:pt>
                <c:pt idx="302">
                  <c:v>16.503710460000001</c:v>
                </c:pt>
                <c:pt idx="303">
                  <c:v>15.49057451</c:v>
                </c:pt>
                <c:pt idx="304">
                  <c:v>15.54097595</c:v>
                </c:pt>
                <c:pt idx="305">
                  <c:v>15.76835999</c:v>
                </c:pt>
                <c:pt idx="306">
                  <c:v>16.73234441</c:v>
                </c:pt>
                <c:pt idx="307">
                  <c:v>15.46068582</c:v>
                </c:pt>
                <c:pt idx="308">
                  <c:v>18.607715729999999</c:v>
                </c:pt>
                <c:pt idx="309">
                  <c:v>14.70616514</c:v>
                </c:pt>
                <c:pt idx="310">
                  <c:v>15.990258069999999</c:v>
                </c:pt>
                <c:pt idx="311">
                  <c:v>15.53147804</c:v>
                </c:pt>
                <c:pt idx="312">
                  <c:v>18.954662370000001</c:v>
                </c:pt>
                <c:pt idx="313">
                  <c:v>16.685934700000001</c:v>
                </c:pt>
                <c:pt idx="314">
                  <c:v>18.20145771</c:v>
                </c:pt>
                <c:pt idx="315">
                  <c:v>13.6339588</c:v>
                </c:pt>
                <c:pt idx="316">
                  <c:v>16.813839460000001</c:v>
                </c:pt>
                <c:pt idx="317">
                  <c:v>17.943429649999999</c:v>
                </c:pt>
                <c:pt idx="318">
                  <c:v>16.478605439999999</c:v>
                </c:pt>
                <c:pt idx="319">
                  <c:v>18.2624855</c:v>
                </c:pt>
                <c:pt idx="320">
                  <c:v>15.390760390000001</c:v>
                </c:pt>
                <c:pt idx="321">
                  <c:v>18.886386900000002</c:v>
                </c:pt>
                <c:pt idx="322">
                  <c:v>20.500359190000001</c:v>
                </c:pt>
                <c:pt idx="323">
                  <c:v>15.670989329999999</c:v>
                </c:pt>
                <c:pt idx="324">
                  <c:v>15.52100648</c:v>
                </c:pt>
                <c:pt idx="325">
                  <c:v>18.966286289999999</c:v>
                </c:pt>
                <c:pt idx="326">
                  <c:v>19.195237150000001</c:v>
                </c:pt>
                <c:pt idx="327">
                  <c:v>15.380651500000001</c:v>
                </c:pt>
                <c:pt idx="328">
                  <c:v>15.56693849</c:v>
                </c:pt>
                <c:pt idx="329">
                  <c:v>15.81805102</c:v>
                </c:pt>
                <c:pt idx="330">
                  <c:v>13.88998402</c:v>
                </c:pt>
                <c:pt idx="331">
                  <c:v>14.66253931</c:v>
                </c:pt>
                <c:pt idx="332">
                  <c:v>14.507431130000001</c:v>
                </c:pt>
                <c:pt idx="333">
                  <c:v>14.936244670000001</c:v>
                </c:pt>
                <c:pt idx="334">
                  <c:v>16.266380850000001</c:v>
                </c:pt>
                <c:pt idx="335">
                  <c:v>16.754263720000001</c:v>
                </c:pt>
                <c:pt idx="336">
                  <c:v>19.142490479999999</c:v>
                </c:pt>
                <c:pt idx="337">
                  <c:v>14.517930379999999</c:v>
                </c:pt>
                <c:pt idx="338">
                  <c:v>18.11523506</c:v>
                </c:pt>
                <c:pt idx="339">
                  <c:v>15.94105749</c:v>
                </c:pt>
                <c:pt idx="340">
                  <c:v>16.239566629999999</c:v>
                </c:pt>
                <c:pt idx="341">
                  <c:v>17.553682890000001</c:v>
                </c:pt>
                <c:pt idx="342">
                  <c:v>14.292281089999999</c:v>
                </c:pt>
                <c:pt idx="343">
                  <c:v>17.023144009999999</c:v>
                </c:pt>
                <c:pt idx="344">
                  <c:v>16.631317559999999</c:v>
                </c:pt>
                <c:pt idx="345">
                  <c:v>17.222799810000001</c:v>
                </c:pt>
                <c:pt idx="346">
                  <c:v>16.853970329999999</c:v>
                </c:pt>
                <c:pt idx="347">
                  <c:v>20.784130000000001</c:v>
                </c:pt>
                <c:pt idx="348">
                  <c:v>15.17221698</c:v>
                </c:pt>
                <c:pt idx="349">
                  <c:v>15.365888119999999</c:v>
                </c:pt>
                <c:pt idx="350">
                  <c:v>15.19870577</c:v>
                </c:pt>
                <c:pt idx="351">
                  <c:v>15.32147209</c:v>
                </c:pt>
                <c:pt idx="352">
                  <c:v>15.17285719</c:v>
                </c:pt>
                <c:pt idx="353">
                  <c:v>18.486625549999999</c:v>
                </c:pt>
                <c:pt idx="354">
                  <c:v>18.906629450000001</c:v>
                </c:pt>
                <c:pt idx="355">
                  <c:v>15.29376819</c:v>
                </c:pt>
                <c:pt idx="356">
                  <c:v>14.81911268</c:v>
                </c:pt>
                <c:pt idx="357">
                  <c:v>17.184633300000002</c:v>
                </c:pt>
                <c:pt idx="358">
                  <c:v>15.32737618</c:v>
                </c:pt>
                <c:pt idx="359">
                  <c:v>17.477683240000001</c:v>
                </c:pt>
                <c:pt idx="360">
                  <c:v>16.697489040000001</c:v>
                </c:pt>
                <c:pt idx="361">
                  <c:v>13.579194380000001</c:v>
                </c:pt>
                <c:pt idx="362">
                  <c:v>19.137055920000002</c:v>
                </c:pt>
                <c:pt idx="363">
                  <c:v>19.587694979999998</c:v>
                </c:pt>
                <c:pt idx="364">
                  <c:v>15.21748781</c:v>
                </c:pt>
                <c:pt idx="365">
                  <c:v>15.625878699999999</c:v>
                </c:pt>
                <c:pt idx="366">
                  <c:v>16.847977019999998</c:v>
                </c:pt>
                <c:pt idx="367">
                  <c:v>16.936139699999998</c:v>
                </c:pt>
                <c:pt idx="368">
                  <c:v>17.524153649999999</c:v>
                </c:pt>
                <c:pt idx="369">
                  <c:v>19.976562789999999</c:v>
                </c:pt>
                <c:pt idx="370">
                  <c:v>16.008264610000001</c:v>
                </c:pt>
                <c:pt idx="371">
                  <c:v>14.880907029999999</c:v>
                </c:pt>
                <c:pt idx="372">
                  <c:v>13.82671933</c:v>
                </c:pt>
                <c:pt idx="373">
                  <c:v>15.003135929999999</c:v>
                </c:pt>
                <c:pt idx="374">
                  <c:v>16.269207479999999</c:v>
                </c:pt>
                <c:pt idx="375">
                  <c:v>19.585300360000002</c:v>
                </c:pt>
                <c:pt idx="376">
                  <c:v>15.39017462</c:v>
                </c:pt>
                <c:pt idx="377">
                  <c:v>16.7353457</c:v>
                </c:pt>
                <c:pt idx="378">
                  <c:v>16.299514819999999</c:v>
                </c:pt>
                <c:pt idx="379">
                  <c:v>18.485494729999999</c:v>
                </c:pt>
                <c:pt idx="380">
                  <c:v>20.914097330000001</c:v>
                </c:pt>
                <c:pt idx="381">
                  <c:v>15.366120690000001</c:v>
                </c:pt>
                <c:pt idx="382">
                  <c:v>15.441288739999999</c:v>
                </c:pt>
                <c:pt idx="383">
                  <c:v>18.223804080000001</c:v>
                </c:pt>
                <c:pt idx="384">
                  <c:v>17.566514099999999</c:v>
                </c:pt>
                <c:pt idx="385">
                  <c:v>19.67991868</c:v>
                </c:pt>
                <c:pt idx="386">
                  <c:v>17.38877261</c:v>
                </c:pt>
                <c:pt idx="387">
                  <c:v>15.67742393</c:v>
                </c:pt>
                <c:pt idx="388">
                  <c:v>17.400977220000001</c:v>
                </c:pt>
                <c:pt idx="389">
                  <c:v>18.340908299999999</c:v>
                </c:pt>
                <c:pt idx="390">
                  <c:v>17.817968610000001</c:v>
                </c:pt>
                <c:pt idx="391">
                  <c:v>17.24969377</c:v>
                </c:pt>
                <c:pt idx="392">
                  <c:v>18.264652420000001</c:v>
                </c:pt>
                <c:pt idx="393">
                  <c:v>18.450844499999999</c:v>
                </c:pt>
                <c:pt idx="394">
                  <c:v>18.837057040000001</c:v>
                </c:pt>
                <c:pt idx="395">
                  <c:v>17.506310460000002</c:v>
                </c:pt>
                <c:pt idx="396">
                  <c:v>16.026098300000001</c:v>
                </c:pt>
                <c:pt idx="397">
                  <c:v>16.59550462</c:v>
                </c:pt>
                <c:pt idx="398">
                  <c:v>18.518363260000001</c:v>
                </c:pt>
                <c:pt idx="399">
                  <c:v>14.847090059999999</c:v>
                </c:pt>
                <c:pt idx="400">
                  <c:v>16.998221050000001</c:v>
                </c:pt>
                <c:pt idx="401">
                  <c:v>15.615650649999999</c:v>
                </c:pt>
                <c:pt idx="402">
                  <c:v>16.381465689999999</c:v>
                </c:pt>
                <c:pt idx="403">
                  <c:v>18.64889415</c:v>
                </c:pt>
                <c:pt idx="404">
                  <c:v>16.676036029999999</c:v>
                </c:pt>
                <c:pt idx="405">
                  <c:v>16.413564990000001</c:v>
                </c:pt>
                <c:pt idx="406">
                  <c:v>13.86203253</c:v>
                </c:pt>
                <c:pt idx="407">
                  <c:v>17.683290589999999</c:v>
                </c:pt>
                <c:pt idx="408">
                  <c:v>17.500457839999999</c:v>
                </c:pt>
                <c:pt idx="409">
                  <c:v>20.254252149999999</c:v>
                </c:pt>
                <c:pt idx="410">
                  <c:v>15.77088902</c:v>
                </c:pt>
                <c:pt idx="411">
                  <c:v>16.72693134</c:v>
                </c:pt>
                <c:pt idx="412">
                  <c:v>16.78178578</c:v>
                </c:pt>
                <c:pt idx="413">
                  <c:v>19.191392749999999</c:v>
                </c:pt>
                <c:pt idx="414">
                  <c:v>16.156410839999999</c:v>
                </c:pt>
                <c:pt idx="415">
                  <c:v>16.83555973</c:v>
                </c:pt>
                <c:pt idx="416">
                  <c:v>17.43225997</c:v>
                </c:pt>
                <c:pt idx="417">
                  <c:v>16.66788962</c:v>
                </c:pt>
                <c:pt idx="418">
                  <c:v>15.51931714</c:v>
                </c:pt>
                <c:pt idx="419">
                  <c:v>16.681462669999998</c:v>
                </c:pt>
                <c:pt idx="420">
                  <c:v>18.27727509</c:v>
                </c:pt>
                <c:pt idx="421">
                  <c:v>14.466835489999999</c:v>
                </c:pt>
                <c:pt idx="422">
                  <c:v>16.570567919999998</c:v>
                </c:pt>
                <c:pt idx="423">
                  <c:v>15.0590352</c:v>
                </c:pt>
                <c:pt idx="424">
                  <c:v>18.49756636</c:v>
                </c:pt>
                <c:pt idx="425">
                  <c:v>13.565690419999999</c:v>
                </c:pt>
                <c:pt idx="426">
                  <c:v>15.315222090000001</c:v>
                </c:pt>
                <c:pt idx="427">
                  <c:v>17.013713159999998</c:v>
                </c:pt>
                <c:pt idx="428">
                  <c:v>19.1697487</c:v>
                </c:pt>
                <c:pt idx="429">
                  <c:v>16.210016830000001</c:v>
                </c:pt>
                <c:pt idx="430">
                  <c:v>15.32197575</c:v>
                </c:pt>
                <c:pt idx="431">
                  <c:v>19.74242319</c:v>
                </c:pt>
                <c:pt idx="432">
                  <c:v>13.702081919999999</c:v>
                </c:pt>
                <c:pt idx="433">
                  <c:v>12.33986883</c:v>
                </c:pt>
                <c:pt idx="434">
                  <c:v>17.12766014</c:v>
                </c:pt>
                <c:pt idx="435">
                  <c:v>15.41840088</c:v>
                </c:pt>
                <c:pt idx="436">
                  <c:v>14.47641986</c:v>
                </c:pt>
                <c:pt idx="437">
                  <c:v>17.614531270000001</c:v>
                </c:pt>
                <c:pt idx="438">
                  <c:v>16.77165621</c:v>
                </c:pt>
                <c:pt idx="439">
                  <c:v>15.30586578</c:v>
                </c:pt>
                <c:pt idx="440">
                  <c:v>14.006368670000001</c:v>
                </c:pt>
                <c:pt idx="441">
                  <c:v>17.912270660000001</c:v>
                </c:pt>
                <c:pt idx="442">
                  <c:v>17.509016209999999</c:v>
                </c:pt>
                <c:pt idx="443">
                  <c:v>16.149370489999999</c:v>
                </c:pt>
                <c:pt idx="444">
                  <c:v>19.67979107</c:v>
                </c:pt>
                <c:pt idx="445">
                  <c:v>14.387784440000001</c:v>
                </c:pt>
                <c:pt idx="446">
                  <c:v>13.56144795</c:v>
                </c:pt>
                <c:pt idx="447">
                  <c:v>15.073936140000001</c:v>
                </c:pt>
                <c:pt idx="448">
                  <c:v>16.246602190000001</c:v>
                </c:pt>
                <c:pt idx="449">
                  <c:v>16.77081931</c:v>
                </c:pt>
                <c:pt idx="450">
                  <c:v>15.891621020000001</c:v>
                </c:pt>
                <c:pt idx="451">
                  <c:v>16.968070050000001</c:v>
                </c:pt>
                <c:pt idx="452">
                  <c:v>14.058558919999999</c:v>
                </c:pt>
                <c:pt idx="453">
                  <c:v>18.948832299999999</c:v>
                </c:pt>
                <c:pt idx="454">
                  <c:v>16.180259530000001</c:v>
                </c:pt>
                <c:pt idx="455">
                  <c:v>18.3564978</c:v>
                </c:pt>
                <c:pt idx="456">
                  <c:v>16.9511419</c:v>
                </c:pt>
                <c:pt idx="457">
                  <c:v>17.158030419999999</c:v>
                </c:pt>
                <c:pt idx="458">
                  <c:v>17.363079519999999</c:v>
                </c:pt>
                <c:pt idx="459">
                  <c:v>17.141620079999999</c:v>
                </c:pt>
                <c:pt idx="460">
                  <c:v>17.495447609999999</c:v>
                </c:pt>
                <c:pt idx="461">
                  <c:v>18.740883820000001</c:v>
                </c:pt>
                <c:pt idx="462">
                  <c:v>16.68587372</c:v>
                </c:pt>
                <c:pt idx="463">
                  <c:v>17.615705729999998</c:v>
                </c:pt>
                <c:pt idx="464">
                  <c:v>16.166498430000001</c:v>
                </c:pt>
                <c:pt idx="465">
                  <c:v>18.942214589999999</c:v>
                </c:pt>
                <c:pt idx="466">
                  <c:v>15.102087450000001</c:v>
                </c:pt>
                <c:pt idx="467">
                  <c:v>19.596880689999999</c:v>
                </c:pt>
                <c:pt idx="468">
                  <c:v>16.256450699999998</c:v>
                </c:pt>
                <c:pt idx="469">
                  <c:v>13.733359439999999</c:v>
                </c:pt>
                <c:pt idx="470">
                  <c:v>16.56174055</c:v>
                </c:pt>
                <c:pt idx="471">
                  <c:v>15.093633669999999</c:v>
                </c:pt>
                <c:pt idx="472">
                  <c:v>17.854548749999999</c:v>
                </c:pt>
                <c:pt idx="473">
                  <c:v>15.145211939999999</c:v>
                </c:pt>
                <c:pt idx="474">
                  <c:v>15.51977106</c:v>
                </c:pt>
                <c:pt idx="475">
                  <c:v>12.90098976</c:v>
                </c:pt>
                <c:pt idx="476">
                  <c:v>15.508661890000001</c:v>
                </c:pt>
                <c:pt idx="477">
                  <c:v>11.931502910000001</c:v>
                </c:pt>
                <c:pt idx="478">
                  <c:v>13.4555294</c:v>
                </c:pt>
                <c:pt idx="479">
                  <c:v>17.708984019999999</c:v>
                </c:pt>
                <c:pt idx="480">
                  <c:v>17.755042660000001</c:v>
                </c:pt>
                <c:pt idx="481">
                  <c:v>17.101248590000001</c:v>
                </c:pt>
                <c:pt idx="482">
                  <c:v>14.57486143</c:v>
                </c:pt>
                <c:pt idx="483">
                  <c:v>16.24274604</c:v>
                </c:pt>
                <c:pt idx="484">
                  <c:v>16.322775669999999</c:v>
                </c:pt>
                <c:pt idx="485">
                  <c:v>14.227612179999999</c:v>
                </c:pt>
                <c:pt idx="486">
                  <c:v>19.05702977</c:v>
                </c:pt>
                <c:pt idx="487">
                  <c:v>17.921170060000001</c:v>
                </c:pt>
                <c:pt idx="488">
                  <c:v>15.92840167</c:v>
                </c:pt>
                <c:pt idx="489">
                  <c:v>16.378092809999998</c:v>
                </c:pt>
                <c:pt idx="490">
                  <c:v>16.707395099999999</c:v>
                </c:pt>
                <c:pt idx="491">
                  <c:v>12.624853590000001</c:v>
                </c:pt>
                <c:pt idx="492">
                  <c:v>15.880841269999999</c:v>
                </c:pt>
                <c:pt idx="493">
                  <c:v>15.0919416</c:v>
                </c:pt>
                <c:pt idx="494">
                  <c:v>14.512004709999999</c:v>
                </c:pt>
                <c:pt idx="495">
                  <c:v>15.819292620000001</c:v>
                </c:pt>
                <c:pt idx="496">
                  <c:v>19.590976909999998</c:v>
                </c:pt>
                <c:pt idx="497">
                  <c:v>17.492036779999999</c:v>
                </c:pt>
                <c:pt idx="498">
                  <c:v>15.292983120000001</c:v>
                </c:pt>
                <c:pt idx="499">
                  <c:v>17.368187880000001</c:v>
                </c:pt>
              </c:numCache>
            </c:numRef>
          </c:yVal>
          <c:smooth val="0"/>
          <c:extLst>
            <c:ext xmlns:c16="http://schemas.microsoft.com/office/drawing/2014/chart" uri="{C3380CC4-5D6E-409C-BE32-E72D297353CC}">
              <c16:uniqueId val="{00000000-D0A1-49D3-BED7-B462ACDBC5C8}"/>
            </c:ext>
          </c:extLst>
        </c:ser>
        <c:dLbls>
          <c:showLegendKey val="0"/>
          <c:showVal val="0"/>
          <c:showCatName val="0"/>
          <c:showSerName val="0"/>
          <c:showPercent val="0"/>
          <c:showBubbleSize val="0"/>
        </c:dLbls>
        <c:axId val="2051972271"/>
        <c:axId val="2051970831"/>
      </c:scatterChart>
      <c:valAx>
        <c:axId val="205197227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Height(cm)</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1970831"/>
        <c:crosses val="autoZero"/>
        <c:crossBetween val="midCat"/>
      </c:valAx>
      <c:valAx>
        <c:axId val="2051970831"/>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Weight(kg)</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197227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DF79B-39D3-4652-823B-B5E912FFDF8A}" type="datetimeFigureOut">
              <a:rPr lang="en-US" smtClean="0"/>
              <a:t>9/6/2025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BFC84-2341-4A53-BD49-C1A4CBCF86B4}" type="slidenum">
              <a:rPr lang="en-US" smtClean="0"/>
              <a:t>‹#›</a:t>
            </a:fld>
            <a:endParaRPr lang="en-US"/>
          </a:p>
        </p:txBody>
      </p:sp>
    </p:spTree>
    <p:extLst>
      <p:ext uri="{BB962C8B-B14F-4D97-AF65-F5344CB8AC3E}">
        <p14:creationId xmlns:p14="http://schemas.microsoft.com/office/powerpoint/2010/main" val="1868479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and unsupervised learning </a:t>
            </a:r>
          </a:p>
        </p:txBody>
      </p:sp>
      <p:sp>
        <p:nvSpPr>
          <p:cNvPr id="4" name="Slide Number Placeholder 3"/>
          <p:cNvSpPr>
            <a:spLocks noGrp="1"/>
          </p:cNvSpPr>
          <p:nvPr>
            <p:ph type="sldNum" sz="quarter" idx="5"/>
          </p:nvPr>
        </p:nvSpPr>
        <p:spPr/>
        <p:txBody>
          <a:bodyPr/>
          <a:lstStyle/>
          <a:p>
            <a:fld id="{FB4BFC84-2341-4A53-BD49-C1A4CBCF86B4}" type="slidenum">
              <a:rPr lang="en-US" smtClean="0"/>
              <a:t>5</a:t>
            </a:fld>
            <a:endParaRPr lang="en-US"/>
          </a:p>
        </p:txBody>
      </p:sp>
    </p:spTree>
    <p:extLst>
      <p:ext uri="{BB962C8B-B14F-4D97-AF65-F5344CB8AC3E}">
        <p14:creationId xmlns:p14="http://schemas.microsoft.com/office/powerpoint/2010/main" val="236612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Weighted sum of input </a:t>
            </a:r>
            <a:r>
              <a:rPr lang="en-US" dirty="0">
                <a:sym typeface="Wingdings" panose="05000000000000000000" pitchFamily="2" charset="2"/>
              </a:rPr>
              <a:t> </a:t>
            </a:r>
            <a:r>
              <a:rPr lang="en-US" dirty="0"/>
              <a:t>Affine transformation or transform function </a:t>
            </a:r>
            <a:r>
              <a:rPr lang="en-US" dirty="0">
                <a:sym typeface="Wingdings" panose="05000000000000000000" pitchFamily="2" charset="2"/>
              </a:rPr>
              <a:t> defines the boundary of the plane </a:t>
            </a:r>
          </a:p>
          <a:p>
            <a:r>
              <a:rPr lang="en-US" dirty="0">
                <a:sym typeface="Wingdings" panose="05000000000000000000" pitchFamily="2" charset="2"/>
              </a:rPr>
              <a:t>Activation function  sigmoid function/</a:t>
            </a:r>
            <a:r>
              <a:rPr lang="en-US" dirty="0" err="1">
                <a:sym typeface="Wingdings" panose="05000000000000000000" pitchFamily="2" charset="2"/>
              </a:rPr>
              <a:t>ReLU</a:t>
            </a:r>
            <a:endParaRPr lang="en-US" dirty="0">
              <a:sym typeface="Wingdings" panose="05000000000000000000" pitchFamily="2" charset="2"/>
            </a:endParaRPr>
          </a:p>
          <a:p>
            <a:r>
              <a:rPr lang="en-US" dirty="0">
                <a:sym typeface="Wingdings" panose="05000000000000000000" pitchFamily="2" charset="2"/>
              </a:rPr>
              <a:t>Loss function (Not inside neuron, but for training)</a:t>
            </a:r>
          </a:p>
          <a:p>
            <a:endParaRPr lang="en-US" dirty="0"/>
          </a:p>
        </p:txBody>
      </p:sp>
      <p:sp>
        <p:nvSpPr>
          <p:cNvPr id="4" name="Slide Number Placeholder 3"/>
          <p:cNvSpPr>
            <a:spLocks noGrp="1"/>
          </p:cNvSpPr>
          <p:nvPr>
            <p:ph type="sldNum" sz="quarter" idx="5"/>
          </p:nvPr>
        </p:nvSpPr>
        <p:spPr/>
        <p:txBody>
          <a:bodyPr/>
          <a:lstStyle/>
          <a:p>
            <a:fld id="{FB4BFC84-2341-4A53-BD49-C1A4CBCF86B4}" type="slidenum">
              <a:rPr lang="en-US" smtClean="0"/>
              <a:t>8</a:t>
            </a:fld>
            <a:endParaRPr lang="en-US"/>
          </a:p>
        </p:txBody>
      </p:sp>
    </p:spTree>
    <p:extLst>
      <p:ext uri="{BB962C8B-B14F-4D97-AF65-F5344CB8AC3E}">
        <p14:creationId xmlns:p14="http://schemas.microsoft.com/office/powerpoint/2010/main" val="61521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σ(x)=1</a:t>
            </a:r>
            <a:r>
              <a:rPr lang="en-US" dirty="0"/>
              <a:t>/(1+ </a:t>
            </a:r>
            <a:r>
              <a:rPr lang="el-GR" dirty="0"/>
              <a:t>e</a:t>
            </a:r>
            <a:r>
              <a:rPr lang="en-US" dirty="0"/>
              <a:t>^-x) </a:t>
            </a:r>
          </a:p>
        </p:txBody>
      </p:sp>
      <p:sp>
        <p:nvSpPr>
          <p:cNvPr id="4" name="Slide Number Placeholder 3"/>
          <p:cNvSpPr>
            <a:spLocks noGrp="1"/>
          </p:cNvSpPr>
          <p:nvPr>
            <p:ph type="sldNum" sz="quarter" idx="5"/>
          </p:nvPr>
        </p:nvSpPr>
        <p:spPr/>
        <p:txBody>
          <a:bodyPr/>
          <a:lstStyle/>
          <a:p>
            <a:fld id="{FB4BFC84-2341-4A53-BD49-C1A4CBCF86B4}" type="slidenum">
              <a:rPr lang="en-US" smtClean="0"/>
              <a:t>9</a:t>
            </a:fld>
            <a:endParaRPr lang="en-US"/>
          </a:p>
        </p:txBody>
      </p:sp>
    </p:spTree>
    <p:extLst>
      <p:ext uri="{BB962C8B-B14F-4D97-AF65-F5344CB8AC3E}">
        <p14:creationId xmlns:p14="http://schemas.microsoft.com/office/powerpoint/2010/main" val="394975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AGI refers to </a:t>
            </a:r>
            <a:r>
              <a:rPr lang="en-US" dirty="0"/>
              <a:t>Artificial General Intelligence</a:t>
            </a:r>
          </a:p>
        </p:txBody>
      </p:sp>
      <p:sp>
        <p:nvSpPr>
          <p:cNvPr id="4" name="Slide Number Placeholder 3"/>
          <p:cNvSpPr>
            <a:spLocks noGrp="1"/>
          </p:cNvSpPr>
          <p:nvPr>
            <p:ph type="sldNum" sz="quarter" idx="5"/>
          </p:nvPr>
        </p:nvSpPr>
        <p:spPr/>
        <p:txBody>
          <a:bodyPr/>
          <a:lstStyle/>
          <a:p>
            <a:fld id="{FB4BFC84-2341-4A53-BD49-C1A4CBCF86B4}" type="slidenum">
              <a:rPr lang="en-US" smtClean="0"/>
              <a:t>14</a:t>
            </a:fld>
            <a:endParaRPr lang="en-US"/>
          </a:p>
        </p:txBody>
      </p:sp>
    </p:spTree>
    <p:extLst>
      <p:ext uri="{BB962C8B-B14F-4D97-AF65-F5344CB8AC3E}">
        <p14:creationId xmlns:p14="http://schemas.microsoft.com/office/powerpoint/2010/main" val="171097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949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5_01_options">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1987477" y="580418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14" name="Text Placeholder 11"/>
          <p:cNvSpPr>
            <a:spLocks noGrp="1"/>
          </p:cNvSpPr>
          <p:nvPr>
            <p:ph type="body" sz="quarter" idx="15" hasCustomPrompt="1"/>
          </p:nvPr>
        </p:nvSpPr>
        <p:spPr>
          <a:xfrm>
            <a:off x="4839973" y="5797655"/>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0" name="Text Placeholder 11"/>
          <p:cNvSpPr>
            <a:spLocks noGrp="1"/>
          </p:cNvSpPr>
          <p:nvPr>
            <p:ph type="body" sz="quarter" idx="17" hasCustomPrompt="1"/>
          </p:nvPr>
        </p:nvSpPr>
        <p:spPr>
          <a:xfrm>
            <a:off x="7692469" y="580418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3" name="Text Placeholder 11"/>
          <p:cNvSpPr>
            <a:spLocks noGrp="1"/>
          </p:cNvSpPr>
          <p:nvPr>
            <p:ph type="body" sz="quarter" idx="19" hasCustomPrompt="1"/>
          </p:nvPr>
        </p:nvSpPr>
        <p:spPr>
          <a:xfrm>
            <a:off x="3437550" y="101882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9" name="Text Placeholder 11"/>
          <p:cNvSpPr>
            <a:spLocks noGrp="1"/>
          </p:cNvSpPr>
          <p:nvPr>
            <p:ph type="body" sz="quarter" idx="21" hasCustomPrompt="1"/>
          </p:nvPr>
        </p:nvSpPr>
        <p:spPr>
          <a:xfrm>
            <a:off x="6781837" y="101882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3" name="Text Placeholder 2"/>
          <p:cNvSpPr>
            <a:spLocks noGrp="1"/>
          </p:cNvSpPr>
          <p:nvPr>
            <p:ph type="body" sz="quarter" idx="23" hasCustomPrompt="1"/>
          </p:nvPr>
        </p:nvSpPr>
        <p:spPr>
          <a:xfrm>
            <a:off x="1984563" y="539682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31" name="Text Placeholder 2"/>
          <p:cNvSpPr>
            <a:spLocks noGrp="1"/>
          </p:cNvSpPr>
          <p:nvPr>
            <p:ph type="body" sz="quarter" idx="24" hasCustomPrompt="1"/>
          </p:nvPr>
        </p:nvSpPr>
        <p:spPr>
          <a:xfrm>
            <a:off x="4837058" y="539682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32" name="Text Placeholder 2"/>
          <p:cNvSpPr>
            <a:spLocks noGrp="1"/>
          </p:cNvSpPr>
          <p:nvPr>
            <p:ph type="body" sz="quarter" idx="25" hasCustomPrompt="1"/>
          </p:nvPr>
        </p:nvSpPr>
        <p:spPr>
          <a:xfrm>
            <a:off x="7689553" y="539682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05</a:t>
            </a:r>
            <a:endParaRPr lang="ru-RU" dirty="0"/>
          </a:p>
        </p:txBody>
      </p:sp>
      <p:sp>
        <p:nvSpPr>
          <p:cNvPr id="33" name="Text Placeholder 2"/>
          <p:cNvSpPr>
            <a:spLocks noGrp="1"/>
          </p:cNvSpPr>
          <p:nvPr>
            <p:ph type="body" sz="quarter" idx="26" hasCustomPrompt="1"/>
          </p:nvPr>
        </p:nvSpPr>
        <p:spPr>
          <a:xfrm>
            <a:off x="3437550" y="61084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34" name="Text Placeholder 2"/>
          <p:cNvSpPr>
            <a:spLocks noGrp="1"/>
          </p:cNvSpPr>
          <p:nvPr>
            <p:ph type="body" sz="quarter" idx="27" hasCustomPrompt="1"/>
          </p:nvPr>
        </p:nvSpPr>
        <p:spPr>
          <a:xfrm>
            <a:off x="6777464" y="61084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Tree>
    <p:extLst>
      <p:ext uri="{BB962C8B-B14F-4D97-AF65-F5344CB8AC3E}">
        <p14:creationId xmlns:p14="http://schemas.microsoft.com/office/powerpoint/2010/main" val="3611444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02_options">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3465757" y="5705748"/>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14" name="Text Placeholder 11"/>
          <p:cNvSpPr>
            <a:spLocks noGrp="1"/>
          </p:cNvSpPr>
          <p:nvPr>
            <p:ph type="body" sz="quarter" idx="15" hasCustomPrompt="1"/>
          </p:nvPr>
        </p:nvSpPr>
        <p:spPr>
          <a:xfrm>
            <a:off x="6874513" y="5698595"/>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0" name="Text Placeholder 11"/>
          <p:cNvSpPr>
            <a:spLocks noGrp="1"/>
          </p:cNvSpPr>
          <p:nvPr>
            <p:ph type="body" sz="quarter" idx="17" hasCustomPrompt="1"/>
          </p:nvPr>
        </p:nvSpPr>
        <p:spPr>
          <a:xfrm>
            <a:off x="8320630" y="1086786"/>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3" name="Text Placeholder 11"/>
          <p:cNvSpPr>
            <a:spLocks noGrp="1"/>
          </p:cNvSpPr>
          <p:nvPr>
            <p:ph type="body" sz="quarter" idx="19" hasCustomPrompt="1"/>
          </p:nvPr>
        </p:nvSpPr>
        <p:spPr>
          <a:xfrm>
            <a:off x="1867345" y="108740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9" name="Text Placeholder 11"/>
          <p:cNvSpPr>
            <a:spLocks noGrp="1"/>
          </p:cNvSpPr>
          <p:nvPr>
            <p:ph type="body" sz="quarter" idx="21" hasCustomPrompt="1"/>
          </p:nvPr>
        </p:nvSpPr>
        <p:spPr>
          <a:xfrm>
            <a:off x="5082577" y="108740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3" name="Text Placeholder 2"/>
          <p:cNvSpPr>
            <a:spLocks noGrp="1"/>
          </p:cNvSpPr>
          <p:nvPr>
            <p:ph type="body" sz="quarter" idx="23" hasCustomPrompt="1"/>
          </p:nvPr>
        </p:nvSpPr>
        <p:spPr>
          <a:xfrm>
            <a:off x="3462843" y="5298382"/>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a:t>
            </a:r>
            <a:r>
              <a:rPr lang="ru-RU" dirty="0"/>
              <a:t>2</a:t>
            </a:r>
          </a:p>
        </p:txBody>
      </p:sp>
      <p:sp>
        <p:nvSpPr>
          <p:cNvPr id="31" name="Text Placeholder 2"/>
          <p:cNvSpPr>
            <a:spLocks noGrp="1"/>
          </p:cNvSpPr>
          <p:nvPr>
            <p:ph type="body" sz="quarter" idx="24" hasCustomPrompt="1"/>
          </p:nvPr>
        </p:nvSpPr>
        <p:spPr>
          <a:xfrm>
            <a:off x="6871598" y="529776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a:t>
            </a:r>
            <a:r>
              <a:rPr lang="ru-RU" dirty="0"/>
              <a:t>4</a:t>
            </a:r>
          </a:p>
        </p:txBody>
      </p:sp>
      <p:sp>
        <p:nvSpPr>
          <p:cNvPr id="32" name="Text Placeholder 2"/>
          <p:cNvSpPr>
            <a:spLocks noGrp="1"/>
          </p:cNvSpPr>
          <p:nvPr>
            <p:ph type="body" sz="quarter" idx="25" hasCustomPrompt="1"/>
          </p:nvPr>
        </p:nvSpPr>
        <p:spPr>
          <a:xfrm>
            <a:off x="8317714" y="67942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05</a:t>
            </a:r>
            <a:endParaRPr lang="ru-RU" dirty="0"/>
          </a:p>
        </p:txBody>
      </p:sp>
      <p:sp>
        <p:nvSpPr>
          <p:cNvPr id="33" name="Text Placeholder 2"/>
          <p:cNvSpPr>
            <a:spLocks noGrp="1"/>
          </p:cNvSpPr>
          <p:nvPr>
            <p:ph type="body" sz="quarter" idx="26" hasCustomPrompt="1"/>
          </p:nvPr>
        </p:nvSpPr>
        <p:spPr>
          <a:xfrm>
            <a:off x="1867345" y="67942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a:t>
            </a:r>
            <a:r>
              <a:rPr lang="ru-RU" dirty="0"/>
              <a:t>1</a:t>
            </a:r>
          </a:p>
        </p:txBody>
      </p:sp>
      <p:sp>
        <p:nvSpPr>
          <p:cNvPr id="34" name="Text Placeholder 2"/>
          <p:cNvSpPr>
            <a:spLocks noGrp="1"/>
          </p:cNvSpPr>
          <p:nvPr>
            <p:ph type="body" sz="quarter" idx="27" hasCustomPrompt="1"/>
          </p:nvPr>
        </p:nvSpPr>
        <p:spPr>
          <a:xfrm>
            <a:off x="5078204" y="67942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a:t>
            </a:r>
            <a:r>
              <a:rPr lang="ru-RU" dirty="0"/>
              <a:t>03</a:t>
            </a:r>
          </a:p>
        </p:txBody>
      </p:sp>
    </p:spTree>
    <p:extLst>
      <p:ext uri="{BB962C8B-B14F-4D97-AF65-F5344CB8AC3E}">
        <p14:creationId xmlns:p14="http://schemas.microsoft.com/office/powerpoint/2010/main" val="77608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49833972-655A-4445-9486-AFD3582D0683}" type="datetimeFigureOut">
              <a:rPr lang="ru-RU" smtClean="0"/>
              <a:t>06.09.2025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3558436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833972-655A-4445-9486-AFD3582D0683}" type="datetimeFigureOut">
              <a:rPr lang="ru-RU" smtClean="0"/>
              <a:t>06.09.2025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1148607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49833972-655A-4445-9486-AFD3582D0683}" type="datetimeFigureOut">
              <a:rPr lang="ru-RU" smtClean="0"/>
              <a:t>06.09.2025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24616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49833972-655A-4445-9486-AFD3582D0683}" type="datetimeFigureOut">
              <a:rPr lang="ru-RU" smtClean="0"/>
              <a:t>06.09.2025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2700046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49833972-655A-4445-9486-AFD3582D0683}" type="datetimeFigureOut">
              <a:rPr lang="ru-RU" smtClean="0"/>
              <a:t>06.09.2025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1390670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833972-655A-4445-9486-AFD3582D0683}" type="datetimeFigureOut">
              <a:rPr lang="ru-RU" smtClean="0"/>
              <a:t>06.09.2025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3053794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833972-655A-4445-9486-AFD3582D0683}" type="datetimeFigureOut">
              <a:rPr lang="ru-RU" smtClean="0"/>
              <a:t>06.09.2025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2793006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833972-655A-4445-9486-AFD3582D0683}" type="datetimeFigureOut">
              <a:rPr lang="ru-RU" smtClean="0"/>
              <a:t>06.09.2025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284265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11"/>
          <p:cNvSpPr>
            <a:spLocks noGrp="1"/>
          </p:cNvSpPr>
          <p:nvPr>
            <p:ph type="body" sz="quarter" idx="10" hasCustomPrompt="1"/>
          </p:nvPr>
        </p:nvSpPr>
        <p:spPr>
          <a:xfrm>
            <a:off x="1632231"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8" name="Text Placeholder 11"/>
          <p:cNvSpPr>
            <a:spLocks noGrp="1"/>
          </p:cNvSpPr>
          <p:nvPr>
            <p:ph type="body" sz="quarter" idx="11" hasCustomPrompt="1"/>
          </p:nvPr>
        </p:nvSpPr>
        <p:spPr>
          <a:xfrm>
            <a:off x="3992937"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9" name="Text Placeholder 11"/>
          <p:cNvSpPr>
            <a:spLocks noGrp="1"/>
          </p:cNvSpPr>
          <p:nvPr>
            <p:ph type="body" sz="quarter" idx="12" hasCustomPrompt="1"/>
          </p:nvPr>
        </p:nvSpPr>
        <p:spPr>
          <a:xfrm>
            <a:off x="6353643"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10" name="Text Placeholder 11"/>
          <p:cNvSpPr>
            <a:spLocks noGrp="1"/>
          </p:cNvSpPr>
          <p:nvPr>
            <p:ph type="body" sz="quarter" idx="13" hasCustomPrompt="1"/>
          </p:nvPr>
        </p:nvSpPr>
        <p:spPr>
          <a:xfrm>
            <a:off x="8714349"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16" name="Text Placeholder 15"/>
          <p:cNvSpPr>
            <a:spLocks noGrp="1"/>
          </p:cNvSpPr>
          <p:nvPr>
            <p:ph type="body" sz="quarter" idx="14" hasCustomPrompt="1"/>
          </p:nvPr>
        </p:nvSpPr>
        <p:spPr>
          <a:xfrm>
            <a:off x="1632231"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17" name="Text Placeholder 15"/>
          <p:cNvSpPr>
            <a:spLocks noGrp="1"/>
          </p:cNvSpPr>
          <p:nvPr>
            <p:ph type="body" sz="quarter" idx="15" hasCustomPrompt="1"/>
          </p:nvPr>
        </p:nvSpPr>
        <p:spPr>
          <a:xfrm>
            <a:off x="3992936"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18" name="Text Placeholder 15"/>
          <p:cNvSpPr>
            <a:spLocks noGrp="1"/>
          </p:cNvSpPr>
          <p:nvPr>
            <p:ph type="body" sz="quarter" idx="16" hasCustomPrompt="1"/>
          </p:nvPr>
        </p:nvSpPr>
        <p:spPr>
          <a:xfrm>
            <a:off x="6353641"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19" name="Text Placeholder 15"/>
          <p:cNvSpPr>
            <a:spLocks noGrp="1"/>
          </p:cNvSpPr>
          <p:nvPr>
            <p:ph type="body" sz="quarter" idx="17" hasCustomPrompt="1"/>
          </p:nvPr>
        </p:nvSpPr>
        <p:spPr>
          <a:xfrm>
            <a:off x="8714346"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Tree>
    <p:extLst>
      <p:ext uri="{BB962C8B-B14F-4D97-AF65-F5344CB8AC3E}">
        <p14:creationId xmlns:p14="http://schemas.microsoft.com/office/powerpoint/2010/main" val="25030866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ru-RU"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49833972-655A-4445-9486-AFD3582D0683}" type="datetimeFigureOut">
              <a:rPr lang="ru-RU" smtClean="0"/>
              <a:t>06.09.2025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3122581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49833972-655A-4445-9486-AFD3582D0683}" type="datetimeFigureOut">
              <a:rPr lang="ru-RU" smtClean="0"/>
              <a:t>06.09.2025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888585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Picture Placeholder 17"/>
          <p:cNvSpPr>
            <a:spLocks noGrp="1"/>
          </p:cNvSpPr>
          <p:nvPr>
            <p:ph type="pic" sz="quarter" idx="10"/>
          </p:nvPr>
        </p:nvSpPr>
        <p:spPr>
          <a:xfrm>
            <a:off x="3491399" y="981074"/>
            <a:ext cx="2233125" cy="4844563"/>
          </a:xfrm>
          <a:custGeom>
            <a:avLst/>
            <a:gdLst>
              <a:gd name="connsiteX0" fmla="*/ 182633 w 1639888"/>
              <a:gd name="connsiteY0" fmla="*/ 0 h 3557588"/>
              <a:gd name="connsiteX1" fmla="*/ 331022 w 1639888"/>
              <a:gd name="connsiteY1" fmla="*/ 0 h 3557588"/>
              <a:gd name="connsiteX2" fmla="*/ 365265 w 1639888"/>
              <a:gd name="connsiteY2" fmla="*/ 34281 h 3557588"/>
              <a:gd name="connsiteX3" fmla="*/ 365265 w 1639888"/>
              <a:gd name="connsiteY3" fmla="*/ 38090 h 3557588"/>
              <a:gd name="connsiteX4" fmla="*/ 460386 w 1639888"/>
              <a:gd name="connsiteY4" fmla="*/ 133314 h 3557588"/>
              <a:gd name="connsiteX5" fmla="*/ 1183307 w 1639888"/>
              <a:gd name="connsiteY5" fmla="*/ 133314 h 3557588"/>
              <a:gd name="connsiteX6" fmla="*/ 1278428 w 1639888"/>
              <a:gd name="connsiteY6" fmla="*/ 38090 h 3557588"/>
              <a:gd name="connsiteX7" fmla="*/ 1278428 w 1639888"/>
              <a:gd name="connsiteY7" fmla="*/ 34281 h 3557588"/>
              <a:gd name="connsiteX8" fmla="*/ 1308867 w 1639888"/>
              <a:gd name="connsiteY8" fmla="*/ 0 h 3557588"/>
              <a:gd name="connsiteX9" fmla="*/ 1461060 w 1639888"/>
              <a:gd name="connsiteY9" fmla="*/ 0 h 3557588"/>
              <a:gd name="connsiteX10" fmla="*/ 1639888 w 1639888"/>
              <a:gd name="connsiteY10" fmla="*/ 182831 h 3557588"/>
              <a:gd name="connsiteX11" fmla="*/ 1639888 w 1639888"/>
              <a:gd name="connsiteY11" fmla="*/ 3378566 h 3557588"/>
              <a:gd name="connsiteX12" fmla="*/ 1461060 w 1639888"/>
              <a:gd name="connsiteY12" fmla="*/ 3557588 h 3557588"/>
              <a:gd name="connsiteX13" fmla="*/ 182633 w 1639888"/>
              <a:gd name="connsiteY13" fmla="*/ 3557588 h 3557588"/>
              <a:gd name="connsiteX14" fmla="*/ 0 w 1639888"/>
              <a:gd name="connsiteY14" fmla="*/ 3378566 h 3557588"/>
              <a:gd name="connsiteX15" fmla="*/ 0 w 1639888"/>
              <a:gd name="connsiteY15" fmla="*/ 182831 h 3557588"/>
              <a:gd name="connsiteX16" fmla="*/ 182633 w 1639888"/>
              <a:gd name="connsiteY16" fmla="*/ 0 h 355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39888" h="3557588">
                <a:moveTo>
                  <a:pt x="182633" y="0"/>
                </a:moveTo>
                <a:cubicBezTo>
                  <a:pt x="182633" y="0"/>
                  <a:pt x="182633" y="0"/>
                  <a:pt x="331022" y="0"/>
                </a:cubicBezTo>
                <a:cubicBezTo>
                  <a:pt x="350046" y="0"/>
                  <a:pt x="365265" y="15236"/>
                  <a:pt x="365265" y="34281"/>
                </a:cubicBezTo>
                <a:cubicBezTo>
                  <a:pt x="365265" y="34281"/>
                  <a:pt x="365265" y="34281"/>
                  <a:pt x="365265" y="38090"/>
                </a:cubicBezTo>
                <a:cubicBezTo>
                  <a:pt x="365265" y="87607"/>
                  <a:pt x="407119" y="133314"/>
                  <a:pt x="460386" y="133314"/>
                </a:cubicBezTo>
                <a:cubicBezTo>
                  <a:pt x="460386" y="133314"/>
                  <a:pt x="460386" y="133314"/>
                  <a:pt x="1183307" y="133314"/>
                </a:cubicBezTo>
                <a:cubicBezTo>
                  <a:pt x="1236575" y="133314"/>
                  <a:pt x="1278428" y="87607"/>
                  <a:pt x="1278428" y="38090"/>
                </a:cubicBezTo>
                <a:cubicBezTo>
                  <a:pt x="1278428" y="38090"/>
                  <a:pt x="1278428" y="38090"/>
                  <a:pt x="1278428" y="34281"/>
                </a:cubicBezTo>
                <a:cubicBezTo>
                  <a:pt x="1278428" y="15236"/>
                  <a:pt x="1293647" y="0"/>
                  <a:pt x="1308867" y="0"/>
                </a:cubicBezTo>
                <a:cubicBezTo>
                  <a:pt x="1308867" y="0"/>
                  <a:pt x="1308867" y="0"/>
                  <a:pt x="1461060" y="0"/>
                </a:cubicBezTo>
                <a:cubicBezTo>
                  <a:pt x="1559986" y="0"/>
                  <a:pt x="1639888" y="79989"/>
                  <a:pt x="1639888" y="182831"/>
                </a:cubicBezTo>
                <a:cubicBezTo>
                  <a:pt x="1639888" y="182831"/>
                  <a:pt x="1639888" y="182831"/>
                  <a:pt x="1639888" y="3378566"/>
                </a:cubicBezTo>
                <a:cubicBezTo>
                  <a:pt x="1639888" y="3477600"/>
                  <a:pt x="1559986" y="3557588"/>
                  <a:pt x="1461060" y="3557588"/>
                </a:cubicBezTo>
                <a:cubicBezTo>
                  <a:pt x="1461060" y="3557588"/>
                  <a:pt x="1461060" y="3557588"/>
                  <a:pt x="182633" y="3557588"/>
                </a:cubicBezTo>
                <a:cubicBezTo>
                  <a:pt x="83707" y="3557588"/>
                  <a:pt x="0" y="3477600"/>
                  <a:pt x="0" y="3378566"/>
                </a:cubicBezTo>
                <a:cubicBezTo>
                  <a:pt x="0" y="3378566"/>
                  <a:pt x="0" y="3378566"/>
                  <a:pt x="0" y="182831"/>
                </a:cubicBezTo>
                <a:cubicBezTo>
                  <a:pt x="0" y="79989"/>
                  <a:pt x="83707" y="0"/>
                  <a:pt x="182633" y="0"/>
                </a:cubicBezTo>
                <a:close/>
              </a:path>
            </a:pathLst>
          </a:custGeom>
        </p:spPr>
        <p:txBody>
          <a:bodyPr rtlCol="0">
            <a:noAutofit/>
          </a:bodyPr>
          <a:lstStyle/>
          <a:p>
            <a:pPr lvl="0"/>
            <a:endParaRPr lang="ru-RU" noProof="0"/>
          </a:p>
        </p:txBody>
      </p:sp>
    </p:spTree>
    <p:extLst>
      <p:ext uri="{BB962C8B-B14F-4D97-AF65-F5344CB8AC3E}">
        <p14:creationId xmlns:p14="http://schemas.microsoft.com/office/powerpoint/2010/main" val="1922101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51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5_02_options">
    <p:spTree>
      <p:nvGrpSpPr>
        <p:cNvPr id="1" name=""/>
        <p:cNvGrpSpPr/>
        <p:nvPr/>
      </p:nvGrpSpPr>
      <p:grpSpPr>
        <a:xfrm>
          <a:off x="0" y="0"/>
          <a:ext cx="0" cy="0"/>
          <a:chOff x="0" y="0"/>
          <a:chExt cx="0" cy="0"/>
        </a:xfrm>
      </p:grpSpPr>
      <p:sp>
        <p:nvSpPr>
          <p:cNvPr id="25" name="Text Placeholder 11"/>
          <p:cNvSpPr>
            <a:spLocks noGrp="1"/>
          </p:cNvSpPr>
          <p:nvPr>
            <p:ph type="body" sz="quarter" idx="10" hasCustomPrompt="1"/>
          </p:nvPr>
        </p:nvSpPr>
        <p:spPr>
          <a:xfrm>
            <a:off x="816883"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26" name="Text Placeholder 2"/>
          <p:cNvSpPr>
            <a:spLocks noGrp="1"/>
          </p:cNvSpPr>
          <p:nvPr>
            <p:ph type="body" sz="quarter" idx="18" hasCustomPrompt="1"/>
          </p:nvPr>
        </p:nvSpPr>
        <p:spPr>
          <a:xfrm>
            <a:off x="816882"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27" name="Text Placeholder 11"/>
          <p:cNvSpPr>
            <a:spLocks noGrp="1"/>
          </p:cNvSpPr>
          <p:nvPr>
            <p:ph type="body" sz="quarter" idx="19" hasCustomPrompt="1"/>
          </p:nvPr>
        </p:nvSpPr>
        <p:spPr>
          <a:xfrm>
            <a:off x="2988583"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28" name="Text Placeholder 2"/>
          <p:cNvSpPr>
            <a:spLocks noGrp="1"/>
          </p:cNvSpPr>
          <p:nvPr>
            <p:ph type="body" sz="quarter" idx="20" hasCustomPrompt="1"/>
          </p:nvPr>
        </p:nvSpPr>
        <p:spPr>
          <a:xfrm>
            <a:off x="2988582"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29" name="Text Placeholder 11"/>
          <p:cNvSpPr>
            <a:spLocks noGrp="1"/>
          </p:cNvSpPr>
          <p:nvPr>
            <p:ph type="body" sz="quarter" idx="21" hasCustomPrompt="1"/>
          </p:nvPr>
        </p:nvSpPr>
        <p:spPr>
          <a:xfrm>
            <a:off x="5160282"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30" name="Text Placeholder 2"/>
          <p:cNvSpPr>
            <a:spLocks noGrp="1"/>
          </p:cNvSpPr>
          <p:nvPr>
            <p:ph type="body" sz="quarter" idx="22" hasCustomPrompt="1"/>
          </p:nvPr>
        </p:nvSpPr>
        <p:spPr>
          <a:xfrm>
            <a:off x="5160281" y="5064283"/>
            <a:ext cx="1885498"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31" name="Text Placeholder 11"/>
          <p:cNvSpPr>
            <a:spLocks noGrp="1"/>
          </p:cNvSpPr>
          <p:nvPr>
            <p:ph type="body" sz="quarter" idx="23" hasCustomPrompt="1"/>
          </p:nvPr>
        </p:nvSpPr>
        <p:spPr>
          <a:xfrm>
            <a:off x="7331980"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32" name="Text Placeholder 2"/>
          <p:cNvSpPr>
            <a:spLocks noGrp="1"/>
          </p:cNvSpPr>
          <p:nvPr>
            <p:ph type="body" sz="quarter" idx="24" hasCustomPrompt="1"/>
          </p:nvPr>
        </p:nvSpPr>
        <p:spPr>
          <a:xfrm>
            <a:off x="7331979"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
        <p:nvSpPr>
          <p:cNvPr id="33" name="Text Placeholder 11"/>
          <p:cNvSpPr>
            <a:spLocks noGrp="1"/>
          </p:cNvSpPr>
          <p:nvPr>
            <p:ph type="body" sz="quarter" idx="25" hasCustomPrompt="1"/>
          </p:nvPr>
        </p:nvSpPr>
        <p:spPr>
          <a:xfrm>
            <a:off x="9503677"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34" name="Text Placeholder 2"/>
          <p:cNvSpPr>
            <a:spLocks noGrp="1"/>
          </p:cNvSpPr>
          <p:nvPr>
            <p:ph type="body" sz="quarter" idx="26" hasCustomPrompt="1"/>
          </p:nvPr>
        </p:nvSpPr>
        <p:spPr>
          <a:xfrm>
            <a:off x="9503676"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05</a:t>
            </a:r>
            <a:endParaRPr lang="ru-RU" dirty="0"/>
          </a:p>
        </p:txBody>
      </p:sp>
    </p:spTree>
    <p:extLst>
      <p:ext uri="{BB962C8B-B14F-4D97-AF65-F5344CB8AC3E}">
        <p14:creationId xmlns:p14="http://schemas.microsoft.com/office/powerpoint/2010/main" val="1162097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ptions">
    <p:spTree>
      <p:nvGrpSpPr>
        <p:cNvPr id="1" name=""/>
        <p:cNvGrpSpPr/>
        <p:nvPr/>
      </p:nvGrpSpPr>
      <p:grpSpPr>
        <a:xfrm>
          <a:off x="0" y="0"/>
          <a:ext cx="0" cy="0"/>
          <a:chOff x="0" y="0"/>
          <a:chExt cx="0" cy="0"/>
        </a:xfrm>
      </p:grpSpPr>
      <p:sp>
        <p:nvSpPr>
          <p:cNvPr id="11" name="Text Placeholder 33"/>
          <p:cNvSpPr>
            <a:spLocks noGrp="1"/>
          </p:cNvSpPr>
          <p:nvPr>
            <p:ph type="body" sz="quarter" idx="11" hasCustomPrompt="1"/>
          </p:nvPr>
        </p:nvSpPr>
        <p:spPr>
          <a:xfrm>
            <a:off x="7304405" y="156051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12" name="Text Placeholder 36"/>
          <p:cNvSpPr>
            <a:spLocks noGrp="1"/>
          </p:cNvSpPr>
          <p:nvPr>
            <p:ph type="body" sz="quarter" idx="14" hasCustomPrompt="1"/>
          </p:nvPr>
        </p:nvSpPr>
        <p:spPr>
          <a:xfrm>
            <a:off x="7304404" y="115252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01</a:t>
            </a:r>
            <a:endParaRPr lang="ru-RU" dirty="0"/>
          </a:p>
        </p:txBody>
      </p:sp>
      <p:sp>
        <p:nvSpPr>
          <p:cNvPr id="13" name="Text Placeholder 33"/>
          <p:cNvSpPr>
            <a:spLocks noGrp="1"/>
          </p:cNvSpPr>
          <p:nvPr>
            <p:ph type="body" sz="quarter" idx="15" hasCustomPrompt="1"/>
          </p:nvPr>
        </p:nvSpPr>
        <p:spPr>
          <a:xfrm>
            <a:off x="7304405" y="335597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14" name="Text Placeholder 36"/>
          <p:cNvSpPr>
            <a:spLocks noGrp="1"/>
          </p:cNvSpPr>
          <p:nvPr>
            <p:ph type="body" sz="quarter" idx="16" hasCustomPrompt="1"/>
          </p:nvPr>
        </p:nvSpPr>
        <p:spPr>
          <a:xfrm>
            <a:off x="7304404" y="2947983"/>
            <a:ext cx="2531747" cy="541338"/>
          </a:xfrm>
          <a:prstGeom prst="rect">
            <a:avLst/>
          </a:prstGeom>
        </p:spPr>
        <p:txBody>
          <a:bodyPr>
            <a:noAutofit/>
          </a:bodyPr>
          <a:lstStyle>
            <a:lvl1pPr marL="0" indent="0" algn="l">
              <a:buNone/>
              <a:defRPr kumimoji="0" lang="en-US" sz="20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02</a:t>
            </a:r>
            <a:endParaRPr lang="ru-RU" dirty="0"/>
          </a:p>
        </p:txBody>
      </p:sp>
      <p:sp>
        <p:nvSpPr>
          <p:cNvPr id="15" name="Text Placeholder 33"/>
          <p:cNvSpPr>
            <a:spLocks noGrp="1"/>
          </p:cNvSpPr>
          <p:nvPr>
            <p:ph type="body" sz="quarter" idx="17" hasCustomPrompt="1"/>
          </p:nvPr>
        </p:nvSpPr>
        <p:spPr>
          <a:xfrm>
            <a:off x="7304405" y="515143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20" name="Text Placeholder 36"/>
          <p:cNvSpPr>
            <a:spLocks noGrp="1"/>
          </p:cNvSpPr>
          <p:nvPr>
            <p:ph type="body" sz="quarter" idx="18" hasCustomPrompt="1"/>
          </p:nvPr>
        </p:nvSpPr>
        <p:spPr>
          <a:xfrm>
            <a:off x="7304404" y="474344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03</a:t>
            </a:r>
            <a:endParaRPr lang="ru-RU" dirty="0"/>
          </a:p>
        </p:txBody>
      </p:sp>
    </p:spTree>
    <p:extLst>
      <p:ext uri="{BB962C8B-B14F-4D97-AF65-F5344CB8AC3E}">
        <p14:creationId xmlns:p14="http://schemas.microsoft.com/office/powerpoint/2010/main" val="370994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01_options">
    <p:spTree>
      <p:nvGrpSpPr>
        <p:cNvPr id="1" name=""/>
        <p:cNvGrpSpPr/>
        <p:nvPr/>
      </p:nvGrpSpPr>
      <p:grpSpPr>
        <a:xfrm>
          <a:off x="0" y="0"/>
          <a:ext cx="0" cy="0"/>
          <a:chOff x="0" y="0"/>
          <a:chExt cx="0" cy="0"/>
        </a:xfrm>
      </p:grpSpPr>
      <p:sp>
        <p:nvSpPr>
          <p:cNvPr id="11" name="Text Placeholder 33"/>
          <p:cNvSpPr>
            <a:spLocks noGrp="1"/>
          </p:cNvSpPr>
          <p:nvPr>
            <p:ph type="body" sz="quarter" idx="11" hasCustomPrompt="1"/>
          </p:nvPr>
        </p:nvSpPr>
        <p:spPr>
          <a:xfrm>
            <a:off x="1056005" y="156051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12" name="Text Placeholder 36"/>
          <p:cNvSpPr>
            <a:spLocks noGrp="1"/>
          </p:cNvSpPr>
          <p:nvPr>
            <p:ph type="body" sz="quarter" idx="14" hasCustomPrompt="1"/>
          </p:nvPr>
        </p:nvSpPr>
        <p:spPr>
          <a:xfrm>
            <a:off x="1056004" y="115252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01</a:t>
            </a:r>
            <a:endParaRPr lang="ru-RU" dirty="0"/>
          </a:p>
        </p:txBody>
      </p:sp>
      <p:sp>
        <p:nvSpPr>
          <p:cNvPr id="13" name="Text Placeholder 33"/>
          <p:cNvSpPr>
            <a:spLocks noGrp="1"/>
          </p:cNvSpPr>
          <p:nvPr>
            <p:ph type="body" sz="quarter" idx="15" hasCustomPrompt="1"/>
          </p:nvPr>
        </p:nvSpPr>
        <p:spPr>
          <a:xfrm>
            <a:off x="1056005" y="335597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14" name="Text Placeholder 36"/>
          <p:cNvSpPr>
            <a:spLocks noGrp="1"/>
          </p:cNvSpPr>
          <p:nvPr>
            <p:ph type="body" sz="quarter" idx="16" hasCustomPrompt="1"/>
          </p:nvPr>
        </p:nvSpPr>
        <p:spPr>
          <a:xfrm>
            <a:off x="1056004" y="2947983"/>
            <a:ext cx="2531747" cy="541338"/>
          </a:xfrm>
          <a:prstGeom prst="rect">
            <a:avLst/>
          </a:prstGeom>
        </p:spPr>
        <p:txBody>
          <a:bodyPr>
            <a:noAutofit/>
          </a:bodyPr>
          <a:lstStyle>
            <a:lvl1pPr marL="0" indent="0" algn="l">
              <a:buNone/>
              <a:defRPr kumimoji="0" lang="en-US" sz="20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02</a:t>
            </a:r>
            <a:endParaRPr lang="ru-RU" dirty="0"/>
          </a:p>
        </p:txBody>
      </p:sp>
      <p:sp>
        <p:nvSpPr>
          <p:cNvPr id="15" name="Text Placeholder 33"/>
          <p:cNvSpPr>
            <a:spLocks noGrp="1"/>
          </p:cNvSpPr>
          <p:nvPr>
            <p:ph type="body" sz="quarter" idx="17" hasCustomPrompt="1"/>
          </p:nvPr>
        </p:nvSpPr>
        <p:spPr>
          <a:xfrm>
            <a:off x="1056005" y="515143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20" name="Text Placeholder 36"/>
          <p:cNvSpPr>
            <a:spLocks noGrp="1"/>
          </p:cNvSpPr>
          <p:nvPr>
            <p:ph type="body" sz="quarter" idx="18" hasCustomPrompt="1"/>
          </p:nvPr>
        </p:nvSpPr>
        <p:spPr>
          <a:xfrm>
            <a:off x="1056004" y="474344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03</a:t>
            </a:r>
            <a:endParaRPr lang="ru-RU" dirty="0"/>
          </a:p>
        </p:txBody>
      </p:sp>
    </p:spTree>
    <p:extLst>
      <p:ext uri="{BB962C8B-B14F-4D97-AF65-F5344CB8AC3E}">
        <p14:creationId xmlns:p14="http://schemas.microsoft.com/office/powerpoint/2010/main" val="3772573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02_options">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1983695" y="4002546"/>
            <a:ext cx="2367869" cy="349018"/>
          </a:xfrm>
        </p:spPr>
        <p:txBody>
          <a:bodyPr>
            <a:noAutofit/>
          </a:bodyPr>
          <a:lstStyle>
            <a:lvl1pPr marL="0" indent="0">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9" name="Text Placeholder 9"/>
          <p:cNvSpPr>
            <a:spLocks noGrp="1"/>
          </p:cNvSpPr>
          <p:nvPr>
            <p:ph type="body" sz="quarter" idx="15" hasCustomPrompt="1"/>
          </p:nvPr>
        </p:nvSpPr>
        <p:spPr>
          <a:xfrm>
            <a:off x="1983694" y="4354970"/>
            <a:ext cx="2367869" cy="979033"/>
          </a:xfrm>
        </p:spPr>
        <p:txBody>
          <a:bodyPr>
            <a:noAutofit/>
          </a:bodyPr>
          <a:lstStyle>
            <a:lvl1pPr marL="0" indent="0">
              <a:buNone/>
              <a:defRPr sz="1200"/>
            </a:lvl1pPr>
          </a:lstStyle>
          <a:p>
            <a:pPr lvl="0"/>
            <a:r>
              <a:rPr lang="en-US" dirty="0"/>
              <a:t>Lorem ipsum dolor sit amet, consectetur adipiscing elit, sed do eiusmod tempor incididunt ut labore et dolore magna</a:t>
            </a:r>
            <a:endParaRPr lang="ru-RU" dirty="0"/>
          </a:p>
        </p:txBody>
      </p:sp>
      <p:sp>
        <p:nvSpPr>
          <p:cNvPr id="10" name="Text Placeholder 7"/>
          <p:cNvSpPr>
            <a:spLocks noGrp="1"/>
          </p:cNvSpPr>
          <p:nvPr>
            <p:ph type="body" sz="quarter" idx="22" hasCustomPrompt="1"/>
          </p:nvPr>
        </p:nvSpPr>
        <p:spPr>
          <a:xfrm>
            <a:off x="1126445" y="1936981"/>
            <a:ext cx="2367869" cy="349018"/>
          </a:xfrm>
        </p:spPr>
        <p:txBody>
          <a:bodyPr>
            <a:noAutofit/>
          </a:bodyPr>
          <a:lstStyle>
            <a:lvl1pPr marL="0" indent="0">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16" name="Text Placeholder 9"/>
          <p:cNvSpPr>
            <a:spLocks noGrp="1"/>
          </p:cNvSpPr>
          <p:nvPr>
            <p:ph type="body" sz="quarter" idx="23" hasCustomPrompt="1"/>
          </p:nvPr>
        </p:nvSpPr>
        <p:spPr>
          <a:xfrm>
            <a:off x="1126444" y="2289405"/>
            <a:ext cx="2367869" cy="979033"/>
          </a:xfrm>
        </p:spPr>
        <p:txBody>
          <a:bodyPr>
            <a:noAutofit/>
          </a:bodyPr>
          <a:lstStyle>
            <a:lvl1pPr marL="0" indent="0">
              <a:buNone/>
              <a:defRPr sz="1200"/>
            </a:lvl1pPr>
          </a:lstStyle>
          <a:p>
            <a:pPr lvl="0"/>
            <a:r>
              <a:rPr lang="en-US" dirty="0"/>
              <a:t>Lorem ipsum dolor sit amet, consectetur adipiscing elit, sed do eiusmod tempor incididunt ut labore et dolore magna</a:t>
            </a:r>
            <a:endParaRPr lang="ru-RU" dirty="0"/>
          </a:p>
        </p:txBody>
      </p:sp>
      <p:sp>
        <p:nvSpPr>
          <p:cNvPr id="17" name="Text Placeholder 7"/>
          <p:cNvSpPr>
            <a:spLocks noGrp="1"/>
          </p:cNvSpPr>
          <p:nvPr>
            <p:ph type="body" sz="quarter" idx="24" hasCustomPrompt="1"/>
          </p:nvPr>
        </p:nvSpPr>
        <p:spPr>
          <a:xfrm>
            <a:off x="8633046" y="1933575"/>
            <a:ext cx="2367869" cy="349018"/>
          </a:xfrm>
        </p:spPr>
        <p:txBody>
          <a:bodyPr>
            <a:noAutofit/>
          </a:bodyPr>
          <a:lstStyle>
            <a:lvl1pPr marL="0" indent="0" algn="r">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18" name="Text Placeholder 9"/>
          <p:cNvSpPr>
            <a:spLocks noGrp="1"/>
          </p:cNvSpPr>
          <p:nvPr>
            <p:ph type="body" sz="quarter" idx="25" hasCustomPrompt="1"/>
          </p:nvPr>
        </p:nvSpPr>
        <p:spPr>
          <a:xfrm>
            <a:off x="8633045" y="2285999"/>
            <a:ext cx="2367869" cy="979033"/>
          </a:xfrm>
        </p:spPr>
        <p:txBody>
          <a:bodyPr>
            <a:noAutofit/>
          </a:bodyPr>
          <a:lstStyle>
            <a:lvl1pPr marL="0" indent="0" algn="r">
              <a:buNone/>
              <a:defRPr sz="1200"/>
            </a:lvl1pPr>
          </a:lstStyle>
          <a:p>
            <a:pPr lvl="0"/>
            <a:r>
              <a:rPr lang="en-US" dirty="0"/>
              <a:t>Lorem ipsum dolor sit amet, consectetur adipiscing elit, sed do eiusmod tempor incididunt ut labore et dolore magna</a:t>
            </a:r>
            <a:endParaRPr lang="ru-RU" dirty="0"/>
          </a:p>
        </p:txBody>
      </p:sp>
      <p:sp>
        <p:nvSpPr>
          <p:cNvPr id="19" name="Text Placeholder 7"/>
          <p:cNvSpPr>
            <a:spLocks noGrp="1"/>
          </p:cNvSpPr>
          <p:nvPr>
            <p:ph type="body" sz="quarter" idx="26" hasCustomPrompt="1"/>
          </p:nvPr>
        </p:nvSpPr>
        <p:spPr>
          <a:xfrm>
            <a:off x="7723188" y="4002546"/>
            <a:ext cx="2465841" cy="349018"/>
          </a:xfrm>
        </p:spPr>
        <p:txBody>
          <a:bodyPr>
            <a:noAutofit/>
          </a:bodyPr>
          <a:lstStyle>
            <a:lvl1pPr marL="0" indent="0" algn="r">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
        <p:nvSpPr>
          <p:cNvPr id="21" name="Text Placeholder 9"/>
          <p:cNvSpPr>
            <a:spLocks noGrp="1"/>
          </p:cNvSpPr>
          <p:nvPr>
            <p:ph type="body" sz="quarter" idx="27" hasCustomPrompt="1"/>
          </p:nvPr>
        </p:nvSpPr>
        <p:spPr>
          <a:xfrm>
            <a:off x="7723187" y="4354970"/>
            <a:ext cx="2367869" cy="979033"/>
          </a:xfrm>
        </p:spPr>
        <p:txBody>
          <a:bodyPr>
            <a:noAutofit/>
          </a:bodyPr>
          <a:lstStyle>
            <a:lvl1pPr marL="0" indent="0" algn="r">
              <a:buNone/>
              <a:defRPr sz="1200"/>
            </a:lvl1pPr>
          </a:lstStyle>
          <a:p>
            <a:pPr lvl="0"/>
            <a:r>
              <a:rPr lang="en-US" dirty="0"/>
              <a:t>Lorem ipsum dolor sit amet, consectetur adipiscing elit, sed do eiusmod tempor incididunt ut labore et dolore magna</a:t>
            </a:r>
            <a:endParaRPr lang="ru-RU" dirty="0"/>
          </a:p>
        </p:txBody>
      </p:sp>
    </p:spTree>
    <p:extLst>
      <p:ext uri="{BB962C8B-B14F-4D97-AF65-F5344CB8AC3E}">
        <p14:creationId xmlns:p14="http://schemas.microsoft.com/office/powerpoint/2010/main" val="132559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4_03_options">
    <p:spTree>
      <p:nvGrpSpPr>
        <p:cNvPr id="1" name=""/>
        <p:cNvGrpSpPr/>
        <p:nvPr/>
      </p:nvGrpSpPr>
      <p:grpSpPr>
        <a:xfrm>
          <a:off x="0" y="0"/>
          <a:ext cx="0" cy="0"/>
          <a:chOff x="0" y="0"/>
          <a:chExt cx="0" cy="0"/>
        </a:xfrm>
      </p:grpSpPr>
      <p:sp>
        <p:nvSpPr>
          <p:cNvPr id="11" name="Text Placeholder 33"/>
          <p:cNvSpPr>
            <a:spLocks noGrp="1"/>
          </p:cNvSpPr>
          <p:nvPr>
            <p:ph type="body" sz="quarter" idx="11" hasCustomPrompt="1"/>
          </p:nvPr>
        </p:nvSpPr>
        <p:spPr>
          <a:xfrm>
            <a:off x="779145" y="1274759"/>
            <a:ext cx="2390775"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 incididunt ut labore et dolore magna aliqua. </a:t>
            </a:r>
          </a:p>
        </p:txBody>
      </p:sp>
      <p:sp>
        <p:nvSpPr>
          <p:cNvPr id="12" name="Text Placeholder 36"/>
          <p:cNvSpPr>
            <a:spLocks noGrp="1"/>
          </p:cNvSpPr>
          <p:nvPr>
            <p:ph type="body" sz="quarter" idx="12" hasCustomPrompt="1"/>
          </p:nvPr>
        </p:nvSpPr>
        <p:spPr>
          <a:xfrm>
            <a:off x="8991599" y="872328"/>
            <a:ext cx="2403791" cy="541338"/>
          </a:xfrm>
          <a:prstGeom prst="rect">
            <a:avLst/>
          </a:prstGeom>
        </p:spPr>
        <p:txBody>
          <a:bodyPr>
            <a:noAutofit/>
          </a:bodyPr>
          <a:lstStyle>
            <a:lvl1pPr marL="0" indent="0" algn="r">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3</a:t>
            </a:r>
          </a:p>
        </p:txBody>
      </p:sp>
      <p:sp>
        <p:nvSpPr>
          <p:cNvPr id="13" name="Text Placeholder 33"/>
          <p:cNvSpPr>
            <a:spLocks noGrp="1"/>
          </p:cNvSpPr>
          <p:nvPr>
            <p:ph type="body" sz="quarter" idx="13" hasCustomPrompt="1"/>
          </p:nvPr>
        </p:nvSpPr>
        <p:spPr>
          <a:xfrm>
            <a:off x="8991599" y="1287459"/>
            <a:ext cx="24037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 tempor incididunt ut labore et dolore magna aliqua. </a:t>
            </a:r>
          </a:p>
        </p:txBody>
      </p:sp>
      <p:sp>
        <p:nvSpPr>
          <p:cNvPr id="14" name="Text Placeholder 36"/>
          <p:cNvSpPr>
            <a:spLocks noGrp="1"/>
          </p:cNvSpPr>
          <p:nvPr>
            <p:ph type="body" sz="quarter" idx="14" hasCustomPrompt="1"/>
          </p:nvPr>
        </p:nvSpPr>
        <p:spPr>
          <a:xfrm>
            <a:off x="779145" y="872328"/>
            <a:ext cx="2390776" cy="541338"/>
          </a:xfrm>
          <a:prstGeom prst="rect">
            <a:avLst/>
          </a:prstGeom>
        </p:spPr>
        <p:txBody>
          <a:bodyPr>
            <a:noAutofit/>
          </a:bodyPr>
          <a:lstStyle>
            <a:lvl1pPr marL="0" indent="0" algn="l">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2</a:t>
            </a:r>
          </a:p>
        </p:txBody>
      </p:sp>
      <p:sp>
        <p:nvSpPr>
          <p:cNvPr id="15" name="Text Placeholder 33"/>
          <p:cNvSpPr>
            <a:spLocks noGrp="1"/>
          </p:cNvSpPr>
          <p:nvPr>
            <p:ph type="body" sz="quarter" idx="15" hasCustomPrompt="1"/>
          </p:nvPr>
        </p:nvSpPr>
        <p:spPr>
          <a:xfrm>
            <a:off x="779145" y="5246684"/>
            <a:ext cx="2390775"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 incididunt ut labore et dolore magna aliqua. </a:t>
            </a:r>
          </a:p>
        </p:txBody>
      </p:sp>
      <p:sp>
        <p:nvSpPr>
          <p:cNvPr id="20" name="Text Placeholder 36"/>
          <p:cNvSpPr>
            <a:spLocks noGrp="1"/>
          </p:cNvSpPr>
          <p:nvPr>
            <p:ph type="body" sz="quarter" idx="16" hasCustomPrompt="1"/>
          </p:nvPr>
        </p:nvSpPr>
        <p:spPr>
          <a:xfrm>
            <a:off x="779145" y="4844253"/>
            <a:ext cx="2390776" cy="541338"/>
          </a:xfrm>
          <a:prstGeom prst="rect">
            <a:avLst/>
          </a:prstGeom>
        </p:spPr>
        <p:txBody>
          <a:bodyPr>
            <a:noAutofit/>
          </a:bodyPr>
          <a:lstStyle>
            <a:lvl1pPr marL="0" indent="0" algn="l">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1</a:t>
            </a:r>
          </a:p>
        </p:txBody>
      </p:sp>
      <p:sp>
        <p:nvSpPr>
          <p:cNvPr id="22" name="Text Placeholder 36"/>
          <p:cNvSpPr>
            <a:spLocks noGrp="1"/>
          </p:cNvSpPr>
          <p:nvPr>
            <p:ph type="body" sz="quarter" idx="17" hasCustomPrompt="1"/>
          </p:nvPr>
        </p:nvSpPr>
        <p:spPr>
          <a:xfrm>
            <a:off x="8991599" y="4844253"/>
            <a:ext cx="2403791" cy="541338"/>
          </a:xfrm>
          <a:prstGeom prst="rect">
            <a:avLst/>
          </a:prstGeom>
        </p:spPr>
        <p:txBody>
          <a:bodyPr>
            <a:noAutofit/>
          </a:bodyPr>
          <a:lstStyle>
            <a:lvl1pPr marL="0" indent="0" algn="r">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4</a:t>
            </a:r>
          </a:p>
        </p:txBody>
      </p:sp>
      <p:sp>
        <p:nvSpPr>
          <p:cNvPr id="23" name="Text Placeholder 33"/>
          <p:cNvSpPr>
            <a:spLocks noGrp="1"/>
          </p:cNvSpPr>
          <p:nvPr>
            <p:ph type="body" sz="quarter" idx="18" hasCustomPrompt="1"/>
          </p:nvPr>
        </p:nvSpPr>
        <p:spPr>
          <a:xfrm>
            <a:off x="8991599" y="5259384"/>
            <a:ext cx="24037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 tempor incididunt ut labore et dolore magna aliqua. </a:t>
            </a:r>
          </a:p>
        </p:txBody>
      </p:sp>
    </p:spTree>
    <p:extLst>
      <p:ext uri="{BB962C8B-B14F-4D97-AF65-F5344CB8AC3E}">
        <p14:creationId xmlns:p14="http://schemas.microsoft.com/office/powerpoint/2010/main" val="3058854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03_options">
    <p:spTree>
      <p:nvGrpSpPr>
        <p:cNvPr id="1" name=""/>
        <p:cNvGrpSpPr/>
        <p:nvPr/>
      </p:nvGrpSpPr>
      <p:grpSpPr>
        <a:xfrm>
          <a:off x="0" y="0"/>
          <a:ext cx="0" cy="0"/>
          <a:chOff x="0" y="0"/>
          <a:chExt cx="0" cy="0"/>
        </a:xfrm>
      </p:grpSpPr>
      <p:sp>
        <p:nvSpPr>
          <p:cNvPr id="10" name="Text Placeholder 33"/>
          <p:cNvSpPr>
            <a:spLocks noGrp="1"/>
          </p:cNvSpPr>
          <p:nvPr>
            <p:ph type="body" sz="quarter" idx="15" hasCustomPrompt="1"/>
          </p:nvPr>
        </p:nvSpPr>
        <p:spPr>
          <a:xfrm>
            <a:off x="775333" y="5418134"/>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16" name="Text Placeholder 36"/>
          <p:cNvSpPr>
            <a:spLocks noGrp="1"/>
          </p:cNvSpPr>
          <p:nvPr>
            <p:ph type="body" sz="quarter" idx="16" hasCustomPrompt="1"/>
          </p:nvPr>
        </p:nvSpPr>
        <p:spPr>
          <a:xfrm>
            <a:off x="775332" y="5035548"/>
            <a:ext cx="1691679"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1</a:t>
            </a:r>
          </a:p>
        </p:txBody>
      </p:sp>
      <p:sp>
        <p:nvSpPr>
          <p:cNvPr id="17" name="Text Placeholder 33"/>
          <p:cNvSpPr>
            <a:spLocks noGrp="1"/>
          </p:cNvSpPr>
          <p:nvPr>
            <p:ph type="body" sz="quarter" idx="19" hasCustomPrompt="1"/>
          </p:nvPr>
        </p:nvSpPr>
        <p:spPr>
          <a:xfrm>
            <a:off x="775334" y="3433362"/>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18" name="Text Placeholder 36"/>
          <p:cNvSpPr>
            <a:spLocks noGrp="1"/>
          </p:cNvSpPr>
          <p:nvPr>
            <p:ph type="body" sz="quarter" idx="20" hasCustomPrompt="1"/>
          </p:nvPr>
        </p:nvSpPr>
        <p:spPr>
          <a:xfrm>
            <a:off x="775333" y="3050776"/>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2</a:t>
            </a:r>
          </a:p>
        </p:txBody>
      </p:sp>
      <p:sp>
        <p:nvSpPr>
          <p:cNvPr id="19" name="Text Placeholder 33"/>
          <p:cNvSpPr>
            <a:spLocks noGrp="1"/>
          </p:cNvSpPr>
          <p:nvPr>
            <p:ph type="body" sz="quarter" idx="21" hasCustomPrompt="1"/>
          </p:nvPr>
        </p:nvSpPr>
        <p:spPr>
          <a:xfrm>
            <a:off x="775333" y="1405336"/>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21" name="Text Placeholder 36"/>
          <p:cNvSpPr>
            <a:spLocks noGrp="1"/>
          </p:cNvSpPr>
          <p:nvPr>
            <p:ph type="body" sz="quarter" idx="22" hasCustomPrompt="1"/>
          </p:nvPr>
        </p:nvSpPr>
        <p:spPr>
          <a:xfrm>
            <a:off x="775332" y="1022750"/>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3</a:t>
            </a:r>
          </a:p>
        </p:txBody>
      </p:sp>
      <p:sp>
        <p:nvSpPr>
          <p:cNvPr id="24" name="Text Placeholder 36"/>
          <p:cNvSpPr>
            <a:spLocks noGrp="1"/>
          </p:cNvSpPr>
          <p:nvPr>
            <p:ph type="body" sz="quarter" idx="23" hasCustomPrompt="1"/>
          </p:nvPr>
        </p:nvSpPr>
        <p:spPr>
          <a:xfrm>
            <a:off x="9429749" y="3112687"/>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5</a:t>
            </a:r>
          </a:p>
        </p:txBody>
      </p:sp>
      <p:sp>
        <p:nvSpPr>
          <p:cNvPr id="25" name="Text Placeholder 33"/>
          <p:cNvSpPr>
            <a:spLocks noGrp="1"/>
          </p:cNvSpPr>
          <p:nvPr>
            <p:ph type="body" sz="quarter" idx="24" hasCustomPrompt="1"/>
          </p:nvPr>
        </p:nvSpPr>
        <p:spPr>
          <a:xfrm>
            <a:off x="9753599" y="3495273"/>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
        <p:nvSpPr>
          <p:cNvPr id="26" name="Text Placeholder 36"/>
          <p:cNvSpPr>
            <a:spLocks noGrp="1"/>
          </p:cNvSpPr>
          <p:nvPr>
            <p:ph type="body" sz="quarter" idx="25" hasCustomPrompt="1"/>
          </p:nvPr>
        </p:nvSpPr>
        <p:spPr>
          <a:xfrm>
            <a:off x="9429748" y="1022750"/>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4</a:t>
            </a:r>
          </a:p>
        </p:txBody>
      </p:sp>
      <p:sp>
        <p:nvSpPr>
          <p:cNvPr id="27" name="Text Placeholder 33"/>
          <p:cNvSpPr>
            <a:spLocks noGrp="1"/>
          </p:cNvSpPr>
          <p:nvPr>
            <p:ph type="body" sz="quarter" idx="26" hasCustomPrompt="1"/>
          </p:nvPr>
        </p:nvSpPr>
        <p:spPr>
          <a:xfrm>
            <a:off x="9753598" y="1405336"/>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
        <p:nvSpPr>
          <p:cNvPr id="28" name="Text Placeholder 36"/>
          <p:cNvSpPr>
            <a:spLocks noGrp="1"/>
          </p:cNvSpPr>
          <p:nvPr>
            <p:ph type="body" sz="quarter" idx="27" hasCustomPrompt="1"/>
          </p:nvPr>
        </p:nvSpPr>
        <p:spPr>
          <a:xfrm>
            <a:off x="9429748" y="5087938"/>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06</a:t>
            </a:r>
            <a:endParaRPr lang="ru-RU" dirty="0"/>
          </a:p>
        </p:txBody>
      </p:sp>
      <p:sp>
        <p:nvSpPr>
          <p:cNvPr id="29" name="Text Placeholder 33"/>
          <p:cNvSpPr>
            <a:spLocks noGrp="1"/>
          </p:cNvSpPr>
          <p:nvPr>
            <p:ph type="body" sz="quarter" idx="28" hasCustomPrompt="1"/>
          </p:nvPr>
        </p:nvSpPr>
        <p:spPr>
          <a:xfrm>
            <a:off x="9753598" y="5470524"/>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Tree>
    <p:extLst>
      <p:ext uri="{BB962C8B-B14F-4D97-AF65-F5344CB8AC3E}">
        <p14:creationId xmlns:p14="http://schemas.microsoft.com/office/powerpoint/2010/main" val="76696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_options">
    <p:spTree>
      <p:nvGrpSpPr>
        <p:cNvPr id="1" name=""/>
        <p:cNvGrpSpPr/>
        <p:nvPr/>
      </p:nvGrpSpPr>
      <p:grpSpPr>
        <a:xfrm>
          <a:off x="0" y="0"/>
          <a:ext cx="0" cy="0"/>
          <a:chOff x="0" y="0"/>
          <a:chExt cx="0" cy="0"/>
        </a:xfrm>
      </p:grpSpPr>
      <p:sp>
        <p:nvSpPr>
          <p:cNvPr id="10" name="Text Placeholder 33"/>
          <p:cNvSpPr>
            <a:spLocks noGrp="1"/>
          </p:cNvSpPr>
          <p:nvPr>
            <p:ph type="body" sz="quarter" idx="15" hasCustomPrompt="1"/>
          </p:nvPr>
        </p:nvSpPr>
        <p:spPr>
          <a:xfrm>
            <a:off x="775333" y="5418134"/>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16" name="Text Placeholder 36"/>
          <p:cNvSpPr>
            <a:spLocks noGrp="1"/>
          </p:cNvSpPr>
          <p:nvPr>
            <p:ph type="body" sz="quarter" idx="16" hasCustomPrompt="1"/>
          </p:nvPr>
        </p:nvSpPr>
        <p:spPr>
          <a:xfrm>
            <a:off x="775332" y="5035548"/>
            <a:ext cx="1691679"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1</a:t>
            </a:r>
          </a:p>
        </p:txBody>
      </p:sp>
      <p:sp>
        <p:nvSpPr>
          <p:cNvPr id="17" name="Text Placeholder 33"/>
          <p:cNvSpPr>
            <a:spLocks noGrp="1"/>
          </p:cNvSpPr>
          <p:nvPr>
            <p:ph type="body" sz="quarter" idx="19" hasCustomPrompt="1"/>
          </p:nvPr>
        </p:nvSpPr>
        <p:spPr>
          <a:xfrm>
            <a:off x="775334" y="3433362"/>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18" name="Text Placeholder 36"/>
          <p:cNvSpPr>
            <a:spLocks noGrp="1"/>
          </p:cNvSpPr>
          <p:nvPr>
            <p:ph type="body" sz="quarter" idx="20" hasCustomPrompt="1"/>
          </p:nvPr>
        </p:nvSpPr>
        <p:spPr>
          <a:xfrm>
            <a:off x="775333" y="3050776"/>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2</a:t>
            </a:r>
          </a:p>
        </p:txBody>
      </p:sp>
      <p:sp>
        <p:nvSpPr>
          <p:cNvPr id="19" name="Text Placeholder 33"/>
          <p:cNvSpPr>
            <a:spLocks noGrp="1"/>
          </p:cNvSpPr>
          <p:nvPr>
            <p:ph type="body" sz="quarter" idx="21" hasCustomPrompt="1"/>
          </p:nvPr>
        </p:nvSpPr>
        <p:spPr>
          <a:xfrm>
            <a:off x="775333" y="1405336"/>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21" name="Text Placeholder 36"/>
          <p:cNvSpPr>
            <a:spLocks noGrp="1"/>
          </p:cNvSpPr>
          <p:nvPr>
            <p:ph type="body" sz="quarter" idx="22" hasCustomPrompt="1"/>
          </p:nvPr>
        </p:nvSpPr>
        <p:spPr>
          <a:xfrm>
            <a:off x="775332" y="1022750"/>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3</a:t>
            </a:r>
          </a:p>
        </p:txBody>
      </p:sp>
      <p:sp>
        <p:nvSpPr>
          <p:cNvPr id="24" name="Text Placeholder 36"/>
          <p:cNvSpPr>
            <a:spLocks noGrp="1"/>
          </p:cNvSpPr>
          <p:nvPr>
            <p:ph type="body" sz="quarter" idx="23" hasCustomPrompt="1"/>
          </p:nvPr>
        </p:nvSpPr>
        <p:spPr>
          <a:xfrm>
            <a:off x="9429749" y="3112687"/>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5</a:t>
            </a:r>
          </a:p>
        </p:txBody>
      </p:sp>
      <p:sp>
        <p:nvSpPr>
          <p:cNvPr id="25" name="Text Placeholder 33"/>
          <p:cNvSpPr>
            <a:spLocks noGrp="1"/>
          </p:cNvSpPr>
          <p:nvPr>
            <p:ph type="body" sz="quarter" idx="24" hasCustomPrompt="1"/>
          </p:nvPr>
        </p:nvSpPr>
        <p:spPr>
          <a:xfrm>
            <a:off x="9753599" y="3495273"/>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
        <p:nvSpPr>
          <p:cNvPr id="26" name="Text Placeholder 36"/>
          <p:cNvSpPr>
            <a:spLocks noGrp="1"/>
          </p:cNvSpPr>
          <p:nvPr>
            <p:ph type="body" sz="quarter" idx="25" hasCustomPrompt="1"/>
          </p:nvPr>
        </p:nvSpPr>
        <p:spPr>
          <a:xfrm>
            <a:off x="9429748" y="1022750"/>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4</a:t>
            </a:r>
          </a:p>
        </p:txBody>
      </p:sp>
      <p:sp>
        <p:nvSpPr>
          <p:cNvPr id="27" name="Text Placeholder 33"/>
          <p:cNvSpPr>
            <a:spLocks noGrp="1"/>
          </p:cNvSpPr>
          <p:nvPr>
            <p:ph type="body" sz="quarter" idx="26" hasCustomPrompt="1"/>
          </p:nvPr>
        </p:nvSpPr>
        <p:spPr>
          <a:xfrm>
            <a:off x="9753598" y="1405336"/>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Tree>
    <p:extLst>
      <p:ext uri="{BB962C8B-B14F-4D97-AF65-F5344CB8AC3E}">
        <p14:creationId xmlns:p14="http://schemas.microsoft.com/office/powerpoint/2010/main" val="4099027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ru-R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33972-655A-4445-9486-AFD3582D0683}" type="datetimeFigureOut">
              <a:rPr lang="ru-RU" smtClean="0"/>
              <a:t>06.09.2025</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B0320-5C49-4A0C-85ED-B385CF34E9E7}" type="slidenum">
              <a:rPr lang="ru-RU" smtClean="0"/>
              <a:t>‹#›</a:t>
            </a:fld>
            <a:endParaRPr lang="ru-RU"/>
          </a:p>
        </p:txBody>
      </p:sp>
    </p:spTree>
    <p:extLst>
      <p:ext uri="{BB962C8B-B14F-4D97-AF65-F5344CB8AC3E}">
        <p14:creationId xmlns:p14="http://schemas.microsoft.com/office/powerpoint/2010/main" val="29112259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8" r:id="rId3"/>
    <p:sldLayoutId id="2147483661" r:id="rId4"/>
    <p:sldLayoutId id="2147483662" r:id="rId5"/>
    <p:sldLayoutId id="2147483663" r:id="rId6"/>
    <p:sldLayoutId id="2147483664" r:id="rId7"/>
    <p:sldLayoutId id="2147483665" r:id="rId8"/>
    <p:sldLayoutId id="2147483666" r:id="rId9"/>
    <p:sldLayoutId id="2147483667" r:id="rId10"/>
    <p:sldLayoutId id="2147483669" r:id="rId11"/>
    <p:sldLayoutId id="2147483650" r:id="rId12"/>
    <p:sldLayoutId id="2147483651" r:id="rId13"/>
    <p:sldLayoutId id="2147483652" r:id="rId14"/>
    <p:sldLayoutId id="2147483653" r:id="rId15"/>
    <p:sldLayoutId id="2147483654" r:id="rId16"/>
    <p:sldLayoutId id="2147483655" r:id="rId17"/>
    <p:sldLayoutId id="2147483656" r:id="rId18"/>
    <p:sldLayoutId id="2147483657" r:id="rId19"/>
    <p:sldLayoutId id="2147483658" r:id="rId20"/>
    <p:sldLayoutId id="214748365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gi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gif"/><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17C547-074B-46CF-BA22-CFE786FB870F}"/>
              </a:ext>
            </a:extLst>
          </p:cNvPr>
          <p:cNvGrpSpPr>
            <a:grpSpLocks noChangeAspect="1"/>
          </p:cNvGrpSpPr>
          <p:nvPr/>
        </p:nvGrpSpPr>
        <p:grpSpPr bwMode="auto">
          <a:xfrm>
            <a:off x="2607123" y="445028"/>
            <a:ext cx="6714444" cy="6412972"/>
            <a:chOff x="1747" y="484"/>
            <a:chExt cx="3519" cy="3361"/>
          </a:xfrm>
        </p:grpSpPr>
        <p:sp>
          <p:nvSpPr>
            <p:cNvPr id="7" name="Freeform 5">
              <a:extLst>
                <a:ext uri="{FF2B5EF4-FFF2-40B4-BE49-F238E27FC236}">
                  <a16:creationId xmlns:a16="http://schemas.microsoft.com/office/drawing/2014/main" id="{D5C15ACE-7C11-4FE9-A0EC-22C718C0685A}"/>
                </a:ext>
              </a:extLst>
            </p:cNvPr>
            <p:cNvSpPr>
              <a:spLocks/>
            </p:cNvSpPr>
            <p:nvPr/>
          </p:nvSpPr>
          <p:spPr bwMode="auto">
            <a:xfrm>
              <a:off x="2347" y="648"/>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80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248DCB58-E149-44E1-BABC-5D3E13C5063B}"/>
                </a:ext>
              </a:extLst>
            </p:cNvPr>
            <p:cNvSpPr>
              <a:spLocks/>
            </p:cNvSpPr>
            <p:nvPr/>
          </p:nvSpPr>
          <p:spPr bwMode="auto">
            <a:xfrm>
              <a:off x="2852" y="484"/>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77915F4A-E034-4999-987A-D7D61AEDE59F}"/>
                </a:ext>
              </a:extLst>
            </p:cNvPr>
            <p:cNvSpPr>
              <a:spLocks/>
            </p:cNvSpPr>
            <p:nvPr/>
          </p:nvSpPr>
          <p:spPr bwMode="auto">
            <a:xfrm>
              <a:off x="4744" y="1136"/>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41C82B9B-2E57-43B5-833E-8B234F3DD323}"/>
                </a:ext>
              </a:extLst>
            </p:cNvPr>
            <p:cNvSpPr>
              <a:spLocks/>
            </p:cNvSpPr>
            <p:nvPr/>
          </p:nvSpPr>
          <p:spPr bwMode="auto">
            <a:xfrm>
              <a:off x="5030" y="568"/>
              <a:ext cx="165" cy="160"/>
            </a:xfrm>
            <a:custGeom>
              <a:avLst/>
              <a:gdLst>
                <a:gd name="T0" fmla="*/ 32 w 39"/>
                <a:gd name="T1" fmla="*/ 7 h 38"/>
                <a:gd name="T2" fmla="*/ 32 w 39"/>
                <a:gd name="T3" fmla="*/ 31 h 38"/>
                <a:gd name="T4" fmla="*/ 7 w 39"/>
                <a:gd name="T5" fmla="*/ 31 h 38"/>
                <a:gd name="T6" fmla="*/ 7 w 39"/>
                <a:gd name="T7" fmla="*/ 7 h 38"/>
                <a:gd name="T8" fmla="*/ 32 w 39"/>
                <a:gd name="T9" fmla="*/ 7 h 38"/>
              </a:gdLst>
              <a:ahLst/>
              <a:cxnLst>
                <a:cxn ang="0">
                  <a:pos x="T0" y="T1"/>
                </a:cxn>
                <a:cxn ang="0">
                  <a:pos x="T2" y="T3"/>
                </a:cxn>
                <a:cxn ang="0">
                  <a:pos x="T4" y="T5"/>
                </a:cxn>
                <a:cxn ang="0">
                  <a:pos x="T6" y="T7"/>
                </a:cxn>
                <a:cxn ang="0">
                  <a:pos x="T8" y="T9"/>
                </a:cxn>
              </a:cxnLst>
              <a:rect l="0" t="0" r="r" b="b"/>
              <a:pathLst>
                <a:path w="39" h="38">
                  <a:moveTo>
                    <a:pt x="32" y="7"/>
                  </a:moveTo>
                  <a:cubicBezTo>
                    <a:pt x="39" y="13"/>
                    <a:pt x="39" y="24"/>
                    <a:pt x="32" y="31"/>
                  </a:cubicBezTo>
                  <a:cubicBezTo>
                    <a:pt x="25" y="38"/>
                    <a:pt x="14" y="38"/>
                    <a:pt x="7" y="31"/>
                  </a:cubicBezTo>
                  <a:cubicBezTo>
                    <a:pt x="0" y="24"/>
                    <a:pt x="0" y="13"/>
                    <a:pt x="7" y="7"/>
                  </a:cubicBezTo>
                  <a:cubicBezTo>
                    <a:pt x="14" y="0"/>
                    <a:pt x="25" y="0"/>
                    <a:pt x="32"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71808AB0-BE2C-413B-8327-5A688E21F5F7}"/>
                </a:ext>
              </a:extLst>
            </p:cNvPr>
            <p:cNvSpPr>
              <a:spLocks/>
            </p:cNvSpPr>
            <p:nvPr/>
          </p:nvSpPr>
          <p:spPr bwMode="auto">
            <a:xfrm>
              <a:off x="1747" y="2599"/>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rgbClr val="80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a:extLst>
                <a:ext uri="{FF2B5EF4-FFF2-40B4-BE49-F238E27FC236}">
                  <a16:creationId xmlns:a16="http://schemas.microsoft.com/office/drawing/2014/main" id="{6A93FE34-86E1-4718-9C0B-DE0917827F55}"/>
                </a:ext>
              </a:extLst>
            </p:cNvPr>
            <p:cNvSpPr>
              <a:spLocks/>
            </p:cNvSpPr>
            <p:nvPr/>
          </p:nvSpPr>
          <p:spPr bwMode="auto">
            <a:xfrm>
              <a:off x="1885" y="841"/>
              <a:ext cx="159" cy="160"/>
            </a:xfrm>
            <a:custGeom>
              <a:avLst/>
              <a:gdLst>
                <a:gd name="T0" fmla="*/ 32 w 38"/>
                <a:gd name="T1" fmla="*/ 7 h 38"/>
                <a:gd name="T2" fmla="*/ 32 w 38"/>
                <a:gd name="T3" fmla="*/ 32 h 38"/>
                <a:gd name="T4" fmla="*/ 7 w 38"/>
                <a:gd name="T5" fmla="*/ 32 h 38"/>
                <a:gd name="T6" fmla="*/ 7 w 38"/>
                <a:gd name="T7" fmla="*/ 7 h 38"/>
                <a:gd name="T8" fmla="*/ 32 w 38"/>
                <a:gd name="T9" fmla="*/ 7 h 38"/>
              </a:gdLst>
              <a:ahLst/>
              <a:cxnLst>
                <a:cxn ang="0">
                  <a:pos x="T0" y="T1"/>
                </a:cxn>
                <a:cxn ang="0">
                  <a:pos x="T2" y="T3"/>
                </a:cxn>
                <a:cxn ang="0">
                  <a:pos x="T4" y="T5"/>
                </a:cxn>
                <a:cxn ang="0">
                  <a:pos x="T6" y="T7"/>
                </a:cxn>
                <a:cxn ang="0">
                  <a:pos x="T8" y="T9"/>
                </a:cxn>
              </a:cxnLst>
              <a:rect l="0" t="0" r="r" b="b"/>
              <a:pathLst>
                <a:path w="38" h="38">
                  <a:moveTo>
                    <a:pt x="32" y="7"/>
                  </a:moveTo>
                  <a:cubicBezTo>
                    <a:pt x="38" y="14"/>
                    <a:pt x="38" y="25"/>
                    <a:pt x="32" y="32"/>
                  </a:cubicBezTo>
                  <a:cubicBezTo>
                    <a:pt x="25" y="38"/>
                    <a:pt x="14" y="38"/>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41A683EF-1A45-4D86-A592-387F1C8253E6}"/>
                </a:ext>
              </a:extLst>
            </p:cNvPr>
            <p:cNvSpPr>
              <a:spLocks/>
            </p:cNvSpPr>
            <p:nvPr/>
          </p:nvSpPr>
          <p:spPr bwMode="auto">
            <a:xfrm>
              <a:off x="3172" y="3680"/>
              <a:ext cx="159" cy="165"/>
            </a:xfrm>
            <a:custGeom>
              <a:avLst/>
              <a:gdLst>
                <a:gd name="T0" fmla="*/ 31 w 38"/>
                <a:gd name="T1" fmla="*/ 7 h 39"/>
                <a:gd name="T2" fmla="*/ 31 w 38"/>
                <a:gd name="T3" fmla="*/ 32 h 39"/>
                <a:gd name="T4" fmla="*/ 7 w 38"/>
                <a:gd name="T5" fmla="*/ 32 h 39"/>
                <a:gd name="T6" fmla="*/ 7 w 38"/>
                <a:gd name="T7" fmla="*/ 7 h 39"/>
                <a:gd name="T8" fmla="*/ 31 w 38"/>
                <a:gd name="T9" fmla="*/ 7 h 39"/>
              </a:gdLst>
              <a:ahLst/>
              <a:cxnLst>
                <a:cxn ang="0">
                  <a:pos x="T0" y="T1"/>
                </a:cxn>
                <a:cxn ang="0">
                  <a:pos x="T2" y="T3"/>
                </a:cxn>
                <a:cxn ang="0">
                  <a:pos x="T4" y="T5"/>
                </a:cxn>
                <a:cxn ang="0">
                  <a:pos x="T6" y="T7"/>
                </a:cxn>
                <a:cxn ang="0">
                  <a:pos x="T8" y="T9"/>
                </a:cxn>
              </a:cxnLst>
              <a:rect l="0" t="0" r="r" b="b"/>
              <a:pathLst>
                <a:path w="38" h="39">
                  <a:moveTo>
                    <a:pt x="31" y="7"/>
                  </a:moveTo>
                  <a:cubicBezTo>
                    <a:pt x="38" y="14"/>
                    <a:pt x="38" y="25"/>
                    <a:pt x="31" y="32"/>
                  </a:cubicBezTo>
                  <a:cubicBezTo>
                    <a:pt x="25" y="39"/>
                    <a:pt x="13" y="39"/>
                    <a:pt x="7" y="32"/>
                  </a:cubicBezTo>
                  <a:cubicBezTo>
                    <a:pt x="0" y="25"/>
                    <a:pt x="0" y="14"/>
                    <a:pt x="7" y="7"/>
                  </a:cubicBezTo>
                  <a:cubicBezTo>
                    <a:pt x="13" y="0"/>
                    <a:pt x="25" y="0"/>
                    <a:pt x="31" y="7"/>
                  </a:cubicBezTo>
                  <a:close/>
                </a:path>
              </a:pathLst>
            </a:custGeom>
            <a:solidFill>
              <a:srgbClr val="80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336738B4-343C-42D2-8746-16FB0CFF8923}"/>
                </a:ext>
              </a:extLst>
            </p:cNvPr>
            <p:cNvSpPr>
              <a:spLocks noEditPoints="1"/>
            </p:cNvSpPr>
            <p:nvPr/>
          </p:nvSpPr>
          <p:spPr bwMode="auto">
            <a:xfrm>
              <a:off x="3710" y="1725"/>
              <a:ext cx="1556" cy="1556"/>
            </a:xfrm>
            <a:custGeom>
              <a:avLst/>
              <a:gdLst>
                <a:gd name="T0" fmla="*/ 54 w 370"/>
                <a:gd name="T1" fmla="*/ 316 h 370"/>
                <a:gd name="T2" fmla="*/ 146 w 370"/>
                <a:gd name="T3" fmla="*/ 366 h 370"/>
                <a:gd name="T4" fmla="*/ 4 w 370"/>
                <a:gd name="T5" fmla="*/ 224 h 370"/>
                <a:gd name="T6" fmla="*/ 54 w 370"/>
                <a:gd name="T7" fmla="*/ 316 h 370"/>
                <a:gd name="T8" fmla="*/ 0 w 370"/>
                <a:gd name="T9" fmla="*/ 182 h 370"/>
                <a:gd name="T10" fmla="*/ 188 w 370"/>
                <a:gd name="T11" fmla="*/ 370 h 370"/>
                <a:gd name="T12" fmla="*/ 226 w 370"/>
                <a:gd name="T13" fmla="*/ 366 h 370"/>
                <a:gd name="T14" fmla="*/ 4 w 370"/>
                <a:gd name="T15" fmla="*/ 144 h 370"/>
                <a:gd name="T16" fmla="*/ 0 w 370"/>
                <a:gd name="T17" fmla="*/ 182 h 370"/>
                <a:gd name="T18" fmla="*/ 14 w 370"/>
                <a:gd name="T19" fmla="*/ 115 h 370"/>
                <a:gd name="T20" fmla="*/ 255 w 370"/>
                <a:gd name="T21" fmla="*/ 357 h 370"/>
                <a:gd name="T22" fmla="*/ 283 w 370"/>
                <a:gd name="T23" fmla="*/ 342 h 370"/>
                <a:gd name="T24" fmla="*/ 28 w 370"/>
                <a:gd name="T25" fmla="*/ 88 h 370"/>
                <a:gd name="T26" fmla="*/ 14 w 370"/>
                <a:gd name="T27" fmla="*/ 115 h 370"/>
                <a:gd name="T28" fmla="*/ 54 w 370"/>
                <a:gd name="T29" fmla="*/ 55 h 370"/>
                <a:gd name="T30" fmla="*/ 44 w 370"/>
                <a:gd name="T31" fmla="*/ 66 h 370"/>
                <a:gd name="T32" fmla="*/ 305 w 370"/>
                <a:gd name="T33" fmla="*/ 326 h 370"/>
                <a:gd name="T34" fmla="*/ 316 w 370"/>
                <a:gd name="T35" fmla="*/ 316 h 370"/>
                <a:gd name="T36" fmla="*/ 326 w 370"/>
                <a:gd name="T37" fmla="*/ 305 h 370"/>
                <a:gd name="T38" fmla="*/ 65 w 370"/>
                <a:gd name="T39" fmla="*/ 45 h 370"/>
                <a:gd name="T40" fmla="*/ 54 w 370"/>
                <a:gd name="T41" fmla="*/ 55 h 370"/>
                <a:gd name="T42" fmla="*/ 87 w 370"/>
                <a:gd name="T43" fmla="*/ 28 h 370"/>
                <a:gd name="T44" fmla="*/ 342 w 370"/>
                <a:gd name="T45" fmla="*/ 283 h 370"/>
                <a:gd name="T46" fmla="*/ 356 w 370"/>
                <a:gd name="T47" fmla="*/ 255 h 370"/>
                <a:gd name="T48" fmla="*/ 115 w 370"/>
                <a:gd name="T49" fmla="*/ 14 h 370"/>
                <a:gd name="T50" fmla="*/ 87 w 370"/>
                <a:gd name="T51" fmla="*/ 28 h 370"/>
                <a:gd name="T52" fmla="*/ 144 w 370"/>
                <a:gd name="T53" fmla="*/ 5 h 370"/>
                <a:gd name="T54" fmla="*/ 365 w 370"/>
                <a:gd name="T55" fmla="*/ 226 h 370"/>
                <a:gd name="T56" fmla="*/ 370 w 370"/>
                <a:gd name="T57" fmla="*/ 189 h 370"/>
                <a:gd name="T58" fmla="*/ 181 w 370"/>
                <a:gd name="T59" fmla="*/ 0 h 370"/>
                <a:gd name="T60" fmla="*/ 144 w 370"/>
                <a:gd name="T61" fmla="*/ 5 h 370"/>
                <a:gd name="T62" fmla="*/ 223 w 370"/>
                <a:gd name="T63" fmla="*/ 4 h 370"/>
                <a:gd name="T64" fmla="*/ 366 w 370"/>
                <a:gd name="T65" fmla="*/ 147 h 370"/>
                <a:gd name="T66" fmla="*/ 316 w 370"/>
                <a:gd name="T67" fmla="*/ 55 h 370"/>
                <a:gd name="T68" fmla="*/ 223 w 370"/>
                <a:gd name="T69" fmla="*/ 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0" h="370">
                  <a:moveTo>
                    <a:pt x="54" y="316"/>
                  </a:moveTo>
                  <a:cubicBezTo>
                    <a:pt x="80" y="342"/>
                    <a:pt x="112" y="359"/>
                    <a:pt x="146" y="366"/>
                  </a:cubicBezTo>
                  <a:cubicBezTo>
                    <a:pt x="4" y="224"/>
                    <a:pt x="4" y="224"/>
                    <a:pt x="4" y="224"/>
                  </a:cubicBezTo>
                  <a:cubicBezTo>
                    <a:pt x="11" y="258"/>
                    <a:pt x="28" y="290"/>
                    <a:pt x="54" y="316"/>
                  </a:cubicBezTo>
                  <a:close/>
                  <a:moveTo>
                    <a:pt x="0" y="182"/>
                  </a:moveTo>
                  <a:cubicBezTo>
                    <a:pt x="188" y="370"/>
                    <a:pt x="188" y="370"/>
                    <a:pt x="188" y="370"/>
                  </a:cubicBezTo>
                  <a:cubicBezTo>
                    <a:pt x="201" y="370"/>
                    <a:pt x="214" y="368"/>
                    <a:pt x="226" y="366"/>
                  </a:cubicBezTo>
                  <a:cubicBezTo>
                    <a:pt x="4" y="144"/>
                    <a:pt x="4" y="144"/>
                    <a:pt x="4" y="144"/>
                  </a:cubicBezTo>
                  <a:cubicBezTo>
                    <a:pt x="2" y="157"/>
                    <a:pt x="0" y="169"/>
                    <a:pt x="0" y="182"/>
                  </a:cubicBezTo>
                  <a:close/>
                  <a:moveTo>
                    <a:pt x="14" y="115"/>
                  </a:moveTo>
                  <a:cubicBezTo>
                    <a:pt x="255" y="357"/>
                    <a:pt x="255" y="357"/>
                    <a:pt x="255" y="357"/>
                  </a:cubicBezTo>
                  <a:cubicBezTo>
                    <a:pt x="264" y="353"/>
                    <a:pt x="274" y="348"/>
                    <a:pt x="283" y="342"/>
                  </a:cubicBezTo>
                  <a:cubicBezTo>
                    <a:pt x="28" y="88"/>
                    <a:pt x="28" y="88"/>
                    <a:pt x="28" y="88"/>
                  </a:cubicBezTo>
                  <a:cubicBezTo>
                    <a:pt x="22" y="96"/>
                    <a:pt x="18" y="106"/>
                    <a:pt x="14" y="115"/>
                  </a:cubicBezTo>
                  <a:close/>
                  <a:moveTo>
                    <a:pt x="54" y="55"/>
                  </a:moveTo>
                  <a:cubicBezTo>
                    <a:pt x="51" y="58"/>
                    <a:pt x="47" y="62"/>
                    <a:pt x="44" y="66"/>
                  </a:cubicBezTo>
                  <a:cubicBezTo>
                    <a:pt x="305" y="326"/>
                    <a:pt x="305" y="326"/>
                    <a:pt x="305" y="326"/>
                  </a:cubicBezTo>
                  <a:cubicBezTo>
                    <a:pt x="308" y="323"/>
                    <a:pt x="312" y="320"/>
                    <a:pt x="316" y="316"/>
                  </a:cubicBezTo>
                  <a:cubicBezTo>
                    <a:pt x="319" y="313"/>
                    <a:pt x="322" y="309"/>
                    <a:pt x="326" y="305"/>
                  </a:cubicBezTo>
                  <a:cubicBezTo>
                    <a:pt x="65" y="45"/>
                    <a:pt x="65" y="45"/>
                    <a:pt x="65" y="45"/>
                  </a:cubicBezTo>
                  <a:cubicBezTo>
                    <a:pt x="61" y="48"/>
                    <a:pt x="58" y="51"/>
                    <a:pt x="54" y="55"/>
                  </a:cubicBezTo>
                  <a:close/>
                  <a:moveTo>
                    <a:pt x="87" y="28"/>
                  </a:moveTo>
                  <a:cubicBezTo>
                    <a:pt x="342" y="283"/>
                    <a:pt x="342" y="283"/>
                    <a:pt x="342" y="283"/>
                  </a:cubicBezTo>
                  <a:cubicBezTo>
                    <a:pt x="347" y="274"/>
                    <a:pt x="352" y="265"/>
                    <a:pt x="356" y="255"/>
                  </a:cubicBezTo>
                  <a:cubicBezTo>
                    <a:pt x="115" y="14"/>
                    <a:pt x="115" y="14"/>
                    <a:pt x="115" y="14"/>
                  </a:cubicBezTo>
                  <a:cubicBezTo>
                    <a:pt x="105" y="18"/>
                    <a:pt x="96" y="23"/>
                    <a:pt x="87" y="28"/>
                  </a:cubicBezTo>
                  <a:close/>
                  <a:moveTo>
                    <a:pt x="144" y="5"/>
                  </a:moveTo>
                  <a:cubicBezTo>
                    <a:pt x="365" y="226"/>
                    <a:pt x="365" y="226"/>
                    <a:pt x="365" y="226"/>
                  </a:cubicBezTo>
                  <a:cubicBezTo>
                    <a:pt x="368" y="214"/>
                    <a:pt x="369" y="201"/>
                    <a:pt x="370" y="189"/>
                  </a:cubicBezTo>
                  <a:cubicBezTo>
                    <a:pt x="181" y="0"/>
                    <a:pt x="181" y="0"/>
                    <a:pt x="181" y="0"/>
                  </a:cubicBezTo>
                  <a:cubicBezTo>
                    <a:pt x="169" y="1"/>
                    <a:pt x="156" y="2"/>
                    <a:pt x="144" y="5"/>
                  </a:cubicBezTo>
                  <a:close/>
                  <a:moveTo>
                    <a:pt x="223" y="4"/>
                  </a:moveTo>
                  <a:cubicBezTo>
                    <a:pt x="366" y="147"/>
                    <a:pt x="366" y="147"/>
                    <a:pt x="366" y="147"/>
                  </a:cubicBezTo>
                  <a:cubicBezTo>
                    <a:pt x="359" y="113"/>
                    <a:pt x="342" y="81"/>
                    <a:pt x="316" y="55"/>
                  </a:cubicBezTo>
                  <a:cubicBezTo>
                    <a:pt x="289" y="28"/>
                    <a:pt x="257" y="12"/>
                    <a:pt x="22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3">
              <a:extLst>
                <a:ext uri="{FF2B5EF4-FFF2-40B4-BE49-F238E27FC236}">
                  <a16:creationId xmlns:a16="http://schemas.microsoft.com/office/drawing/2014/main" id="{7769FE68-4BAF-4174-AA23-0E25F8EE29B6}"/>
                </a:ext>
              </a:extLst>
            </p:cNvPr>
            <p:cNvSpPr>
              <a:spLocks noChangeArrowheads="1"/>
            </p:cNvSpPr>
            <p:nvPr/>
          </p:nvSpPr>
          <p:spPr bwMode="auto">
            <a:xfrm>
              <a:off x="1893" y="1506"/>
              <a:ext cx="1228" cy="123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ABCB7B33-4D36-4914-AA6C-34C1F0D99BD6}"/>
                </a:ext>
              </a:extLst>
            </p:cNvPr>
            <p:cNvSpPr>
              <a:spLocks/>
            </p:cNvSpPr>
            <p:nvPr/>
          </p:nvSpPr>
          <p:spPr bwMode="auto">
            <a:xfrm>
              <a:off x="2204" y="639"/>
              <a:ext cx="2124" cy="2503"/>
            </a:xfrm>
            <a:custGeom>
              <a:avLst/>
              <a:gdLst>
                <a:gd name="T0" fmla="*/ 466 w 505"/>
                <a:gd name="T1" fmla="*/ 8 h 595"/>
                <a:gd name="T2" fmla="*/ 71 w 505"/>
                <a:gd name="T3" fmla="*/ 403 h 595"/>
                <a:gd name="T4" fmla="*/ 71 w 505"/>
                <a:gd name="T5" fmla="*/ 434 h 595"/>
                <a:gd name="T6" fmla="*/ 83 w 505"/>
                <a:gd name="T7" fmla="*/ 440 h 595"/>
                <a:gd name="T8" fmla="*/ 17 w 505"/>
                <a:gd name="T9" fmla="*/ 506 h 595"/>
                <a:gd name="T10" fmla="*/ 17 w 505"/>
                <a:gd name="T11" fmla="*/ 537 h 595"/>
                <a:gd name="T12" fmla="*/ 17 w 505"/>
                <a:gd name="T13" fmla="*/ 537 h 595"/>
                <a:gd name="T14" fmla="*/ 23 w 505"/>
                <a:gd name="T15" fmla="*/ 542 h 595"/>
                <a:gd name="T16" fmla="*/ 8 w 505"/>
                <a:gd name="T17" fmla="*/ 556 h 595"/>
                <a:gd name="T18" fmla="*/ 8 w 505"/>
                <a:gd name="T19" fmla="*/ 587 h 595"/>
                <a:gd name="T20" fmla="*/ 39 w 505"/>
                <a:gd name="T21" fmla="*/ 587 h 595"/>
                <a:gd name="T22" fmla="*/ 423 w 505"/>
                <a:gd name="T23" fmla="*/ 203 h 595"/>
                <a:gd name="T24" fmla="*/ 423 w 505"/>
                <a:gd name="T25" fmla="*/ 172 h 595"/>
                <a:gd name="T26" fmla="*/ 393 w 505"/>
                <a:gd name="T27" fmla="*/ 172 h 595"/>
                <a:gd name="T28" fmla="*/ 341 w 505"/>
                <a:gd name="T29" fmla="*/ 223 h 595"/>
                <a:gd name="T30" fmla="*/ 337 w 505"/>
                <a:gd name="T31" fmla="*/ 217 h 595"/>
                <a:gd name="T32" fmla="*/ 337 w 505"/>
                <a:gd name="T33" fmla="*/ 217 h 595"/>
                <a:gd name="T34" fmla="*/ 324 w 505"/>
                <a:gd name="T35" fmla="*/ 211 h 595"/>
                <a:gd name="T36" fmla="*/ 496 w 505"/>
                <a:gd name="T37" fmla="*/ 39 h 595"/>
                <a:gd name="T38" fmla="*/ 496 w 505"/>
                <a:gd name="T39" fmla="*/ 8 h 595"/>
                <a:gd name="T40" fmla="*/ 466 w 505"/>
                <a:gd name="T41" fmla="*/ 8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5" h="595">
                  <a:moveTo>
                    <a:pt x="466" y="8"/>
                  </a:moveTo>
                  <a:cubicBezTo>
                    <a:pt x="71" y="403"/>
                    <a:pt x="71" y="403"/>
                    <a:pt x="71" y="403"/>
                  </a:cubicBezTo>
                  <a:cubicBezTo>
                    <a:pt x="62" y="411"/>
                    <a:pt x="62" y="425"/>
                    <a:pt x="71" y="434"/>
                  </a:cubicBezTo>
                  <a:cubicBezTo>
                    <a:pt x="74" y="437"/>
                    <a:pt x="79" y="439"/>
                    <a:pt x="83" y="440"/>
                  </a:cubicBezTo>
                  <a:cubicBezTo>
                    <a:pt x="17" y="506"/>
                    <a:pt x="17" y="506"/>
                    <a:pt x="17" y="506"/>
                  </a:cubicBezTo>
                  <a:cubicBezTo>
                    <a:pt x="8" y="515"/>
                    <a:pt x="8" y="529"/>
                    <a:pt x="17" y="537"/>
                  </a:cubicBezTo>
                  <a:cubicBezTo>
                    <a:pt x="17" y="537"/>
                    <a:pt x="17" y="537"/>
                    <a:pt x="17" y="537"/>
                  </a:cubicBezTo>
                  <a:cubicBezTo>
                    <a:pt x="19" y="539"/>
                    <a:pt x="21" y="540"/>
                    <a:pt x="23" y="542"/>
                  </a:cubicBezTo>
                  <a:cubicBezTo>
                    <a:pt x="8" y="556"/>
                    <a:pt x="8" y="556"/>
                    <a:pt x="8" y="556"/>
                  </a:cubicBezTo>
                  <a:cubicBezTo>
                    <a:pt x="0" y="565"/>
                    <a:pt x="0" y="579"/>
                    <a:pt x="8" y="587"/>
                  </a:cubicBezTo>
                  <a:cubicBezTo>
                    <a:pt x="17" y="595"/>
                    <a:pt x="30" y="595"/>
                    <a:pt x="39" y="587"/>
                  </a:cubicBezTo>
                  <a:cubicBezTo>
                    <a:pt x="423" y="203"/>
                    <a:pt x="423" y="203"/>
                    <a:pt x="423" y="203"/>
                  </a:cubicBezTo>
                  <a:cubicBezTo>
                    <a:pt x="432" y="194"/>
                    <a:pt x="432" y="181"/>
                    <a:pt x="423" y="172"/>
                  </a:cubicBezTo>
                  <a:cubicBezTo>
                    <a:pt x="415" y="164"/>
                    <a:pt x="401" y="164"/>
                    <a:pt x="393" y="172"/>
                  </a:cubicBezTo>
                  <a:cubicBezTo>
                    <a:pt x="341" y="223"/>
                    <a:pt x="341" y="223"/>
                    <a:pt x="341" y="223"/>
                  </a:cubicBezTo>
                  <a:cubicBezTo>
                    <a:pt x="340" y="221"/>
                    <a:pt x="339" y="219"/>
                    <a:pt x="337" y="217"/>
                  </a:cubicBezTo>
                  <a:cubicBezTo>
                    <a:pt x="337" y="217"/>
                    <a:pt x="337" y="217"/>
                    <a:pt x="337" y="217"/>
                  </a:cubicBezTo>
                  <a:cubicBezTo>
                    <a:pt x="333" y="213"/>
                    <a:pt x="329" y="211"/>
                    <a:pt x="324" y="211"/>
                  </a:cubicBezTo>
                  <a:cubicBezTo>
                    <a:pt x="496" y="39"/>
                    <a:pt x="496" y="39"/>
                    <a:pt x="496" y="39"/>
                  </a:cubicBezTo>
                  <a:cubicBezTo>
                    <a:pt x="505" y="30"/>
                    <a:pt x="505" y="17"/>
                    <a:pt x="496" y="8"/>
                  </a:cubicBezTo>
                  <a:cubicBezTo>
                    <a:pt x="488" y="0"/>
                    <a:pt x="474" y="0"/>
                    <a:pt x="466" y="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95DA094F-9373-46A3-8219-EBF837456F01}"/>
                </a:ext>
              </a:extLst>
            </p:cNvPr>
            <p:cNvSpPr>
              <a:spLocks/>
            </p:cNvSpPr>
            <p:nvPr/>
          </p:nvSpPr>
          <p:spPr bwMode="auto">
            <a:xfrm>
              <a:off x="2557" y="921"/>
              <a:ext cx="2330" cy="2776"/>
            </a:xfrm>
            <a:custGeom>
              <a:avLst/>
              <a:gdLst>
                <a:gd name="T0" fmla="*/ 509 w 554"/>
                <a:gd name="T1" fmla="*/ 10 h 660"/>
                <a:gd name="T2" fmla="*/ 75 w 554"/>
                <a:gd name="T3" fmla="*/ 444 h 660"/>
                <a:gd name="T4" fmla="*/ 76 w 554"/>
                <a:gd name="T5" fmla="*/ 478 h 660"/>
                <a:gd name="T6" fmla="*/ 91 w 554"/>
                <a:gd name="T7" fmla="*/ 486 h 660"/>
                <a:gd name="T8" fmla="*/ 17 w 554"/>
                <a:gd name="T9" fmla="*/ 559 h 660"/>
                <a:gd name="T10" fmla="*/ 18 w 554"/>
                <a:gd name="T11" fmla="*/ 594 h 660"/>
                <a:gd name="T12" fmla="*/ 18 w 554"/>
                <a:gd name="T13" fmla="*/ 594 h 660"/>
                <a:gd name="T14" fmla="*/ 26 w 554"/>
                <a:gd name="T15" fmla="*/ 599 h 660"/>
                <a:gd name="T16" fmla="*/ 9 w 554"/>
                <a:gd name="T17" fmla="*/ 615 h 660"/>
                <a:gd name="T18" fmla="*/ 10 w 554"/>
                <a:gd name="T19" fmla="*/ 650 h 660"/>
                <a:gd name="T20" fmla="*/ 45 w 554"/>
                <a:gd name="T21" fmla="*/ 651 h 660"/>
                <a:gd name="T22" fmla="*/ 468 w 554"/>
                <a:gd name="T23" fmla="*/ 228 h 660"/>
                <a:gd name="T24" fmla="*/ 467 w 554"/>
                <a:gd name="T25" fmla="*/ 194 h 660"/>
                <a:gd name="T26" fmla="*/ 432 w 554"/>
                <a:gd name="T27" fmla="*/ 193 h 660"/>
                <a:gd name="T28" fmla="*/ 376 w 554"/>
                <a:gd name="T29" fmla="*/ 249 h 660"/>
                <a:gd name="T30" fmla="*/ 370 w 554"/>
                <a:gd name="T31" fmla="*/ 242 h 660"/>
                <a:gd name="T32" fmla="*/ 370 w 554"/>
                <a:gd name="T33" fmla="*/ 242 h 660"/>
                <a:gd name="T34" fmla="*/ 356 w 554"/>
                <a:gd name="T35" fmla="*/ 234 h 660"/>
                <a:gd name="T36" fmla="*/ 545 w 554"/>
                <a:gd name="T37" fmla="*/ 45 h 660"/>
                <a:gd name="T38" fmla="*/ 544 w 554"/>
                <a:gd name="T39" fmla="*/ 11 h 660"/>
                <a:gd name="T40" fmla="*/ 509 w 554"/>
                <a:gd name="T41" fmla="*/ 1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4" h="660">
                  <a:moveTo>
                    <a:pt x="509" y="10"/>
                  </a:moveTo>
                  <a:cubicBezTo>
                    <a:pt x="75" y="444"/>
                    <a:pt x="75" y="444"/>
                    <a:pt x="75" y="444"/>
                  </a:cubicBezTo>
                  <a:cubicBezTo>
                    <a:pt x="66" y="453"/>
                    <a:pt x="67" y="469"/>
                    <a:pt x="76" y="478"/>
                  </a:cubicBezTo>
                  <a:cubicBezTo>
                    <a:pt x="80" y="482"/>
                    <a:pt x="86" y="485"/>
                    <a:pt x="91" y="486"/>
                  </a:cubicBezTo>
                  <a:cubicBezTo>
                    <a:pt x="17" y="559"/>
                    <a:pt x="17" y="559"/>
                    <a:pt x="17" y="559"/>
                  </a:cubicBezTo>
                  <a:cubicBezTo>
                    <a:pt x="8" y="568"/>
                    <a:pt x="8" y="584"/>
                    <a:pt x="18" y="594"/>
                  </a:cubicBezTo>
                  <a:cubicBezTo>
                    <a:pt x="18" y="594"/>
                    <a:pt x="18" y="594"/>
                    <a:pt x="18" y="594"/>
                  </a:cubicBezTo>
                  <a:cubicBezTo>
                    <a:pt x="21" y="596"/>
                    <a:pt x="23" y="598"/>
                    <a:pt x="26" y="599"/>
                  </a:cubicBezTo>
                  <a:cubicBezTo>
                    <a:pt x="9" y="615"/>
                    <a:pt x="9" y="615"/>
                    <a:pt x="9" y="615"/>
                  </a:cubicBezTo>
                  <a:cubicBezTo>
                    <a:pt x="0" y="625"/>
                    <a:pt x="1" y="640"/>
                    <a:pt x="10" y="650"/>
                  </a:cubicBezTo>
                  <a:cubicBezTo>
                    <a:pt x="20" y="660"/>
                    <a:pt x="36" y="660"/>
                    <a:pt x="45" y="651"/>
                  </a:cubicBezTo>
                  <a:cubicBezTo>
                    <a:pt x="468" y="228"/>
                    <a:pt x="468" y="228"/>
                    <a:pt x="468" y="228"/>
                  </a:cubicBezTo>
                  <a:cubicBezTo>
                    <a:pt x="477" y="219"/>
                    <a:pt x="477" y="204"/>
                    <a:pt x="467" y="194"/>
                  </a:cubicBezTo>
                  <a:cubicBezTo>
                    <a:pt x="457" y="184"/>
                    <a:pt x="441" y="183"/>
                    <a:pt x="432" y="193"/>
                  </a:cubicBezTo>
                  <a:cubicBezTo>
                    <a:pt x="376" y="249"/>
                    <a:pt x="376" y="249"/>
                    <a:pt x="376" y="249"/>
                  </a:cubicBezTo>
                  <a:cubicBezTo>
                    <a:pt x="374" y="246"/>
                    <a:pt x="373" y="244"/>
                    <a:pt x="370" y="242"/>
                  </a:cubicBezTo>
                  <a:cubicBezTo>
                    <a:pt x="370" y="242"/>
                    <a:pt x="370" y="242"/>
                    <a:pt x="370" y="242"/>
                  </a:cubicBezTo>
                  <a:cubicBezTo>
                    <a:pt x="366" y="238"/>
                    <a:pt x="361" y="235"/>
                    <a:pt x="356" y="234"/>
                  </a:cubicBezTo>
                  <a:cubicBezTo>
                    <a:pt x="545" y="45"/>
                    <a:pt x="545" y="45"/>
                    <a:pt x="545" y="45"/>
                  </a:cubicBezTo>
                  <a:cubicBezTo>
                    <a:pt x="554" y="36"/>
                    <a:pt x="554" y="20"/>
                    <a:pt x="544" y="11"/>
                  </a:cubicBezTo>
                  <a:cubicBezTo>
                    <a:pt x="534" y="1"/>
                    <a:pt x="519" y="0"/>
                    <a:pt x="509"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2E6F0FCC-DB9E-437A-A73A-7476C456090F}"/>
                </a:ext>
              </a:extLst>
            </p:cNvPr>
            <p:cNvSpPr>
              <a:spLocks/>
            </p:cNvSpPr>
            <p:nvPr/>
          </p:nvSpPr>
          <p:spPr bwMode="auto">
            <a:xfrm>
              <a:off x="2234" y="635"/>
              <a:ext cx="2473" cy="2919"/>
            </a:xfrm>
            <a:custGeom>
              <a:avLst/>
              <a:gdLst>
                <a:gd name="T0" fmla="*/ 46 w 588"/>
                <a:gd name="T1" fmla="*/ 684 h 694"/>
                <a:gd name="T2" fmla="*/ 505 w 588"/>
                <a:gd name="T3" fmla="*/ 225 h 694"/>
                <a:gd name="T4" fmla="*/ 505 w 588"/>
                <a:gd name="T5" fmla="*/ 189 h 694"/>
                <a:gd name="T6" fmla="*/ 491 w 588"/>
                <a:gd name="T7" fmla="*/ 182 h 694"/>
                <a:gd name="T8" fmla="*/ 569 w 588"/>
                <a:gd name="T9" fmla="*/ 104 h 694"/>
                <a:gd name="T10" fmla="*/ 569 w 588"/>
                <a:gd name="T11" fmla="*/ 68 h 694"/>
                <a:gd name="T12" fmla="*/ 569 w 588"/>
                <a:gd name="T13" fmla="*/ 68 h 694"/>
                <a:gd name="T14" fmla="*/ 561 w 588"/>
                <a:gd name="T15" fmla="*/ 63 h 694"/>
                <a:gd name="T16" fmla="*/ 578 w 588"/>
                <a:gd name="T17" fmla="*/ 46 h 694"/>
                <a:gd name="T18" fmla="*/ 578 w 588"/>
                <a:gd name="T19" fmla="*/ 10 h 694"/>
                <a:gd name="T20" fmla="*/ 543 w 588"/>
                <a:gd name="T21" fmla="*/ 10 h 694"/>
                <a:gd name="T22" fmla="*/ 95 w 588"/>
                <a:gd name="T23" fmla="*/ 458 h 694"/>
                <a:gd name="T24" fmla="*/ 95 w 588"/>
                <a:gd name="T25" fmla="*/ 494 h 694"/>
                <a:gd name="T26" fmla="*/ 131 w 588"/>
                <a:gd name="T27" fmla="*/ 494 h 694"/>
                <a:gd name="T28" fmla="*/ 190 w 588"/>
                <a:gd name="T29" fmla="*/ 434 h 694"/>
                <a:gd name="T30" fmla="*/ 196 w 588"/>
                <a:gd name="T31" fmla="*/ 441 h 694"/>
                <a:gd name="T32" fmla="*/ 196 w 588"/>
                <a:gd name="T33" fmla="*/ 441 h 694"/>
                <a:gd name="T34" fmla="*/ 210 w 588"/>
                <a:gd name="T35" fmla="*/ 449 h 694"/>
                <a:gd name="T36" fmla="*/ 10 w 588"/>
                <a:gd name="T37" fmla="*/ 649 h 694"/>
                <a:gd name="T38" fmla="*/ 10 w 588"/>
                <a:gd name="T39" fmla="*/ 684 h 694"/>
                <a:gd name="T40" fmla="*/ 46 w 588"/>
                <a:gd name="T41" fmla="*/ 68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694">
                  <a:moveTo>
                    <a:pt x="46" y="684"/>
                  </a:moveTo>
                  <a:cubicBezTo>
                    <a:pt x="505" y="225"/>
                    <a:pt x="505" y="225"/>
                    <a:pt x="505" y="225"/>
                  </a:cubicBezTo>
                  <a:cubicBezTo>
                    <a:pt x="515" y="215"/>
                    <a:pt x="515" y="199"/>
                    <a:pt x="505" y="189"/>
                  </a:cubicBezTo>
                  <a:cubicBezTo>
                    <a:pt x="501" y="185"/>
                    <a:pt x="496" y="183"/>
                    <a:pt x="491" y="182"/>
                  </a:cubicBezTo>
                  <a:cubicBezTo>
                    <a:pt x="569" y="104"/>
                    <a:pt x="569" y="104"/>
                    <a:pt x="569" y="104"/>
                  </a:cubicBezTo>
                  <a:cubicBezTo>
                    <a:pt x="578" y="94"/>
                    <a:pt x="578" y="78"/>
                    <a:pt x="569" y="68"/>
                  </a:cubicBezTo>
                  <a:cubicBezTo>
                    <a:pt x="569" y="68"/>
                    <a:pt x="569" y="68"/>
                    <a:pt x="569" y="68"/>
                  </a:cubicBezTo>
                  <a:cubicBezTo>
                    <a:pt x="566" y="66"/>
                    <a:pt x="564" y="64"/>
                    <a:pt x="561" y="63"/>
                  </a:cubicBezTo>
                  <a:cubicBezTo>
                    <a:pt x="578" y="46"/>
                    <a:pt x="578" y="46"/>
                    <a:pt x="578" y="46"/>
                  </a:cubicBezTo>
                  <a:cubicBezTo>
                    <a:pt x="588" y="36"/>
                    <a:pt x="588" y="20"/>
                    <a:pt x="578" y="10"/>
                  </a:cubicBezTo>
                  <a:cubicBezTo>
                    <a:pt x="568" y="0"/>
                    <a:pt x="552" y="0"/>
                    <a:pt x="543" y="10"/>
                  </a:cubicBezTo>
                  <a:cubicBezTo>
                    <a:pt x="95" y="458"/>
                    <a:pt x="95" y="458"/>
                    <a:pt x="95" y="458"/>
                  </a:cubicBezTo>
                  <a:cubicBezTo>
                    <a:pt x="85" y="468"/>
                    <a:pt x="85" y="484"/>
                    <a:pt x="95" y="494"/>
                  </a:cubicBezTo>
                  <a:cubicBezTo>
                    <a:pt x="105" y="503"/>
                    <a:pt x="121" y="503"/>
                    <a:pt x="131" y="494"/>
                  </a:cubicBezTo>
                  <a:cubicBezTo>
                    <a:pt x="190" y="434"/>
                    <a:pt x="190" y="434"/>
                    <a:pt x="190" y="434"/>
                  </a:cubicBezTo>
                  <a:cubicBezTo>
                    <a:pt x="192" y="437"/>
                    <a:pt x="193" y="439"/>
                    <a:pt x="196" y="441"/>
                  </a:cubicBezTo>
                  <a:cubicBezTo>
                    <a:pt x="196" y="441"/>
                    <a:pt x="196" y="441"/>
                    <a:pt x="196" y="441"/>
                  </a:cubicBezTo>
                  <a:cubicBezTo>
                    <a:pt x="200" y="445"/>
                    <a:pt x="205" y="448"/>
                    <a:pt x="210" y="449"/>
                  </a:cubicBezTo>
                  <a:cubicBezTo>
                    <a:pt x="10" y="649"/>
                    <a:pt x="10" y="649"/>
                    <a:pt x="10" y="649"/>
                  </a:cubicBezTo>
                  <a:cubicBezTo>
                    <a:pt x="0" y="659"/>
                    <a:pt x="0" y="675"/>
                    <a:pt x="10" y="684"/>
                  </a:cubicBezTo>
                  <a:cubicBezTo>
                    <a:pt x="20" y="694"/>
                    <a:pt x="36" y="694"/>
                    <a:pt x="46" y="68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9FCAFDA6-0C88-6059-DB55-FB4445C9D588}"/>
              </a:ext>
            </a:extLst>
          </p:cNvPr>
          <p:cNvGrpSpPr/>
          <p:nvPr/>
        </p:nvGrpSpPr>
        <p:grpSpPr>
          <a:xfrm rot="15300000">
            <a:off x="4158019" y="1503607"/>
            <a:ext cx="4031673" cy="4030203"/>
            <a:chOff x="374445" y="1606131"/>
            <a:chExt cx="4031673" cy="4030203"/>
          </a:xfrm>
        </p:grpSpPr>
        <p:sp>
          <p:nvSpPr>
            <p:cNvPr id="4" name="Freeform 3">
              <a:extLst>
                <a:ext uri="{FF2B5EF4-FFF2-40B4-BE49-F238E27FC236}">
                  <a16:creationId xmlns:a16="http://schemas.microsoft.com/office/drawing/2014/main" id="{00E1607D-DAD0-C32C-9F85-A22EB084EA99}"/>
                </a:ext>
              </a:extLst>
            </p:cNvPr>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F5797C81-1727-C645-C276-ADF4A907CA43}"/>
                </a:ext>
              </a:extLst>
            </p:cNvPr>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4C56D7A7-5691-FF0E-3819-2DC8944327AE}"/>
                </a:ext>
              </a:extLst>
            </p:cNvPr>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40BC3AC-C485-F6DB-73DD-8CBF13AA2EA0}"/>
                </a:ext>
              </a:extLst>
            </p:cNvPr>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BFE35683-8CC5-BB39-4389-B760B8AD355F}"/>
                </a:ext>
              </a:extLst>
            </p:cNvPr>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9B6EB91F-B6D5-598C-5D26-F4247CB3D326}"/>
              </a:ext>
            </a:extLst>
          </p:cNvPr>
          <p:cNvSpPr txBox="1"/>
          <p:nvPr/>
        </p:nvSpPr>
        <p:spPr>
          <a:xfrm>
            <a:off x="4057244" y="2416841"/>
            <a:ext cx="4293874" cy="2492990"/>
          </a:xfrm>
          <a:prstGeom prst="rect">
            <a:avLst/>
          </a:prstGeom>
          <a:noFill/>
        </p:spPr>
        <p:txBody>
          <a:bodyPr wrap="square" rtlCol="0">
            <a:spAutoFit/>
          </a:bodyPr>
          <a:lstStyle/>
          <a:p>
            <a:pPr algn="ctr"/>
            <a:r>
              <a:rPr lang="en-US" sz="4000" dirty="0">
                <a:solidFill>
                  <a:schemeClr val="bg1"/>
                </a:solidFill>
                <a:latin typeface="Lato" panose="020F0502020204030203" pitchFamily="34" charset="0"/>
              </a:rPr>
              <a:t>GEOMETRY</a:t>
            </a:r>
            <a:br>
              <a:rPr lang="en-US" sz="4000" dirty="0">
                <a:solidFill>
                  <a:schemeClr val="bg1"/>
                </a:solidFill>
                <a:latin typeface="Lato" panose="020F0502020204030203" pitchFamily="34" charset="0"/>
              </a:rPr>
            </a:br>
            <a:r>
              <a:rPr lang="en-US" sz="3200" dirty="0">
                <a:solidFill>
                  <a:schemeClr val="accent2"/>
                </a:solidFill>
                <a:latin typeface="Lato" panose="020F0502020204030203" pitchFamily="34" charset="0"/>
              </a:rPr>
              <a:t>of</a:t>
            </a:r>
            <a:endParaRPr lang="en-US" sz="6600" dirty="0">
              <a:latin typeface="Lato" panose="020F0502020204030203" pitchFamily="34" charset="0"/>
            </a:endParaRPr>
          </a:p>
          <a:p>
            <a:pPr algn="ctr"/>
            <a:r>
              <a:rPr lang="en-US" sz="3600" b="1" dirty="0">
                <a:solidFill>
                  <a:schemeClr val="accent3"/>
                </a:solidFill>
                <a:latin typeface="Lato Black" panose="020F0A02020204030203" pitchFamily="34" charset="0"/>
              </a:rPr>
              <a:t>Neural Network</a:t>
            </a:r>
          </a:p>
          <a:p>
            <a:pPr algn="ctr"/>
            <a:endParaRPr lang="en-US" sz="4800" dirty="0">
              <a:solidFill>
                <a:schemeClr val="bg1"/>
              </a:solidFill>
              <a:latin typeface="Lato" panose="020F0502020204030203" pitchFamily="34" charset="0"/>
            </a:endParaRPr>
          </a:p>
        </p:txBody>
      </p:sp>
      <p:sp>
        <p:nvSpPr>
          <p:cNvPr id="30" name="Rectangle 29">
            <a:extLst>
              <a:ext uri="{FF2B5EF4-FFF2-40B4-BE49-F238E27FC236}">
                <a16:creationId xmlns:a16="http://schemas.microsoft.com/office/drawing/2014/main" id="{C0084E3C-5019-0672-136A-1F4CDAD9B933}"/>
              </a:ext>
            </a:extLst>
          </p:cNvPr>
          <p:cNvSpPr/>
          <p:nvPr/>
        </p:nvSpPr>
        <p:spPr>
          <a:xfrm>
            <a:off x="4873420" y="4120229"/>
            <a:ext cx="2454711" cy="369332"/>
          </a:xfrm>
          <a:prstGeom prst="rect">
            <a:avLst/>
          </a:prstGeom>
        </p:spPr>
        <p:txBody>
          <a:bodyPr wrap="none">
            <a:spAutoFit/>
          </a:bodyPr>
          <a:lstStyle/>
          <a:p>
            <a:r>
              <a:rPr lang="en-US" dirty="0">
                <a:solidFill>
                  <a:schemeClr val="bg1"/>
                </a:solidFill>
              </a:rPr>
              <a:t>Dilip Kumar Shrestha</a:t>
            </a:r>
          </a:p>
        </p:txBody>
      </p:sp>
    </p:spTree>
    <p:extLst>
      <p:ext uri="{BB962C8B-B14F-4D97-AF65-F5344CB8AC3E}">
        <p14:creationId xmlns:p14="http://schemas.microsoft.com/office/powerpoint/2010/main" val="54896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DD54-F958-6D30-B860-C59D34637D98}"/>
              </a:ext>
            </a:extLst>
          </p:cNvPr>
          <p:cNvSpPr>
            <a:spLocks noGrp="1"/>
          </p:cNvSpPr>
          <p:nvPr>
            <p:ph type="title"/>
          </p:nvPr>
        </p:nvSpPr>
        <p:spPr/>
        <p:txBody>
          <a:bodyPr/>
          <a:lstStyle/>
          <a:p>
            <a:r>
              <a:rPr lang="en-US" dirty="0"/>
              <a:t>Two Neurons</a:t>
            </a:r>
          </a:p>
        </p:txBody>
      </p:sp>
      <p:pic>
        <p:nvPicPr>
          <p:cNvPr id="6" name="Picture Placeholder 5">
            <a:extLst>
              <a:ext uri="{FF2B5EF4-FFF2-40B4-BE49-F238E27FC236}">
                <a16:creationId xmlns:a16="http://schemas.microsoft.com/office/drawing/2014/main" id="{D1728BEB-A8E9-EBB1-7556-11EDAF21BB7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p:blipFill>
        <p:spPr/>
      </p:pic>
      <p:sp>
        <p:nvSpPr>
          <p:cNvPr id="4" name="Text Placeholder 3">
            <a:extLst>
              <a:ext uri="{FF2B5EF4-FFF2-40B4-BE49-F238E27FC236}">
                <a16:creationId xmlns:a16="http://schemas.microsoft.com/office/drawing/2014/main" id="{CB19AA2F-C459-51E4-397D-ADCE26ACCAB0}"/>
              </a:ext>
            </a:extLst>
          </p:cNvPr>
          <p:cNvSpPr>
            <a:spLocks noGrp="1"/>
          </p:cNvSpPr>
          <p:nvPr>
            <p:ph type="body" sz="half" idx="2"/>
          </p:nvPr>
        </p:nvSpPr>
        <p:spPr>
          <a:xfrm>
            <a:off x="839788" y="2415396"/>
            <a:ext cx="3932237" cy="323491"/>
          </a:xfrm>
        </p:spPr>
        <p:txBody>
          <a:bodyPr/>
          <a:lstStyle/>
          <a:p>
            <a:r>
              <a:rPr lang="en-US" dirty="0"/>
              <a:t>What is your expectation?</a:t>
            </a:r>
          </a:p>
        </p:txBody>
      </p:sp>
      <p:pic>
        <p:nvPicPr>
          <p:cNvPr id="2050" name="Picture 2" descr="Neural network architecture example with two inputs and two neurons. |  Download Scientific Diagram">
            <a:extLst>
              <a:ext uri="{FF2B5EF4-FFF2-40B4-BE49-F238E27FC236}">
                <a16:creationId xmlns:a16="http://schemas.microsoft.com/office/drawing/2014/main" id="{90AC2102-67D8-6864-393F-20438DC1F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3096883"/>
            <a:ext cx="3941160" cy="250723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CD571C7-E6E0-51D6-E652-70409E40133B}"/>
              </a:ext>
            </a:extLst>
          </p:cNvPr>
          <p:cNvCxnSpPr>
            <a:cxnSpLocks/>
          </p:cNvCxnSpPr>
          <p:nvPr/>
        </p:nvCxnSpPr>
        <p:spPr>
          <a:xfrm>
            <a:off x="7651630" y="1897811"/>
            <a:ext cx="2468443" cy="2156604"/>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B94445C3-297A-5B5D-A83B-BAF6A16B5156}"/>
              </a:ext>
            </a:extLst>
          </p:cNvPr>
          <p:cNvCxnSpPr>
            <a:cxnSpLocks/>
          </p:cNvCxnSpPr>
          <p:nvPr/>
        </p:nvCxnSpPr>
        <p:spPr>
          <a:xfrm>
            <a:off x="6271404" y="2639683"/>
            <a:ext cx="2449902" cy="2325118"/>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6677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211D9-16D3-ED6C-E47A-056873B68F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009A5-63A3-24FB-817B-16A4C47F5972}"/>
              </a:ext>
            </a:extLst>
          </p:cNvPr>
          <p:cNvSpPr>
            <a:spLocks noGrp="1"/>
          </p:cNvSpPr>
          <p:nvPr>
            <p:ph type="title"/>
          </p:nvPr>
        </p:nvSpPr>
        <p:spPr/>
        <p:txBody>
          <a:bodyPr/>
          <a:lstStyle/>
          <a:p>
            <a:r>
              <a:rPr lang="en-US" dirty="0"/>
              <a:t>Two Neurons</a:t>
            </a:r>
          </a:p>
        </p:txBody>
      </p:sp>
      <p:pic>
        <p:nvPicPr>
          <p:cNvPr id="6" name="Picture Placeholder 5">
            <a:extLst>
              <a:ext uri="{FF2B5EF4-FFF2-40B4-BE49-F238E27FC236}">
                <a16:creationId xmlns:a16="http://schemas.microsoft.com/office/drawing/2014/main" id="{7168A4BF-4A3F-93FD-9AB6-E6BC4B86190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p:pic>
      <p:sp>
        <p:nvSpPr>
          <p:cNvPr id="4" name="Text Placeholder 3">
            <a:extLst>
              <a:ext uri="{FF2B5EF4-FFF2-40B4-BE49-F238E27FC236}">
                <a16:creationId xmlns:a16="http://schemas.microsoft.com/office/drawing/2014/main" id="{6E29E0B5-3381-A3DB-AFB9-BFCFB27EC264}"/>
              </a:ext>
            </a:extLst>
          </p:cNvPr>
          <p:cNvSpPr>
            <a:spLocks noGrp="1"/>
          </p:cNvSpPr>
          <p:nvPr>
            <p:ph type="body" sz="half" idx="2"/>
          </p:nvPr>
        </p:nvSpPr>
        <p:spPr>
          <a:xfrm>
            <a:off x="839788" y="2415396"/>
            <a:ext cx="3932237" cy="323491"/>
          </a:xfrm>
        </p:spPr>
        <p:txBody>
          <a:bodyPr/>
          <a:lstStyle/>
          <a:p>
            <a:r>
              <a:rPr lang="en-US" dirty="0"/>
              <a:t>What is your expectation?</a:t>
            </a:r>
          </a:p>
        </p:txBody>
      </p:sp>
      <p:pic>
        <p:nvPicPr>
          <p:cNvPr id="2050" name="Picture 2" descr="Neural network architecture example with two inputs and two neurons. |  Download Scientific Diagram">
            <a:extLst>
              <a:ext uri="{FF2B5EF4-FFF2-40B4-BE49-F238E27FC236}">
                <a16:creationId xmlns:a16="http://schemas.microsoft.com/office/drawing/2014/main" id="{6FE5444C-E3D0-FEE9-6809-42744059F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3096883"/>
            <a:ext cx="3941160" cy="250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304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0B2BB-CB52-E77F-8FE2-3F40B0C8C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DD707-925C-ACC2-EDAA-F73326D9CA5C}"/>
              </a:ext>
            </a:extLst>
          </p:cNvPr>
          <p:cNvSpPr>
            <a:spLocks noGrp="1"/>
          </p:cNvSpPr>
          <p:nvPr>
            <p:ph type="title"/>
          </p:nvPr>
        </p:nvSpPr>
        <p:spPr/>
        <p:txBody>
          <a:bodyPr/>
          <a:lstStyle/>
          <a:p>
            <a:r>
              <a:rPr lang="en-US" dirty="0"/>
              <a:t>Three Neurons</a:t>
            </a:r>
          </a:p>
        </p:txBody>
      </p:sp>
      <p:pic>
        <p:nvPicPr>
          <p:cNvPr id="6" name="Picture Placeholder 5">
            <a:extLst>
              <a:ext uri="{FF2B5EF4-FFF2-40B4-BE49-F238E27FC236}">
                <a16:creationId xmlns:a16="http://schemas.microsoft.com/office/drawing/2014/main" id="{6CA8C777-2740-CD78-3FE3-F9FBE17E32B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p:pic>
      <p:sp>
        <p:nvSpPr>
          <p:cNvPr id="4" name="Text Placeholder 3">
            <a:extLst>
              <a:ext uri="{FF2B5EF4-FFF2-40B4-BE49-F238E27FC236}">
                <a16:creationId xmlns:a16="http://schemas.microsoft.com/office/drawing/2014/main" id="{C5887395-793F-9671-6F08-6C57B9A9C272}"/>
              </a:ext>
            </a:extLst>
          </p:cNvPr>
          <p:cNvSpPr>
            <a:spLocks noGrp="1"/>
          </p:cNvSpPr>
          <p:nvPr>
            <p:ph type="body" sz="half" idx="2"/>
          </p:nvPr>
        </p:nvSpPr>
        <p:spPr>
          <a:xfrm>
            <a:off x="839788" y="2415396"/>
            <a:ext cx="3932237" cy="323491"/>
          </a:xfrm>
        </p:spPr>
        <p:txBody>
          <a:bodyPr/>
          <a:lstStyle/>
          <a:p>
            <a:r>
              <a:rPr lang="en-US" dirty="0"/>
              <a:t>What is your expectation?</a:t>
            </a:r>
          </a:p>
        </p:txBody>
      </p:sp>
      <p:cxnSp>
        <p:nvCxnSpPr>
          <p:cNvPr id="3" name="Straight Connector 2">
            <a:extLst>
              <a:ext uri="{FF2B5EF4-FFF2-40B4-BE49-F238E27FC236}">
                <a16:creationId xmlns:a16="http://schemas.microsoft.com/office/drawing/2014/main" id="{DB2272CA-9B8D-D033-C572-AFB348696359}"/>
              </a:ext>
            </a:extLst>
          </p:cNvPr>
          <p:cNvCxnSpPr>
            <a:cxnSpLocks/>
          </p:cNvCxnSpPr>
          <p:nvPr/>
        </p:nvCxnSpPr>
        <p:spPr>
          <a:xfrm>
            <a:off x="7910423" y="1997015"/>
            <a:ext cx="1828800" cy="2549106"/>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5" name="Straight Connector 4">
            <a:extLst>
              <a:ext uri="{FF2B5EF4-FFF2-40B4-BE49-F238E27FC236}">
                <a16:creationId xmlns:a16="http://schemas.microsoft.com/office/drawing/2014/main" id="{6FF016EA-446C-D82B-17CF-03B9B745039C}"/>
              </a:ext>
            </a:extLst>
          </p:cNvPr>
          <p:cNvCxnSpPr>
            <a:cxnSpLocks/>
          </p:cNvCxnSpPr>
          <p:nvPr/>
        </p:nvCxnSpPr>
        <p:spPr>
          <a:xfrm>
            <a:off x="6245525" y="3562709"/>
            <a:ext cx="4201064" cy="787789"/>
          </a:xfrm>
          <a:prstGeom prst="line">
            <a:avLst/>
          </a:prstGeom>
          <a:ln w="38100"/>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073E4CCA-08BA-060F-A69A-D29F2132F515}"/>
              </a:ext>
            </a:extLst>
          </p:cNvPr>
          <p:cNvCxnSpPr>
            <a:cxnSpLocks/>
          </p:cNvCxnSpPr>
          <p:nvPr/>
        </p:nvCxnSpPr>
        <p:spPr>
          <a:xfrm flipV="1">
            <a:off x="6876706" y="2075252"/>
            <a:ext cx="1656272" cy="1725283"/>
          </a:xfrm>
          <a:prstGeom prst="line">
            <a:avLst/>
          </a:prstGeom>
          <a:ln w="38100"/>
        </p:spPr>
        <p:style>
          <a:lnRef idx="3">
            <a:schemeClr val="accent3"/>
          </a:lnRef>
          <a:fillRef idx="0">
            <a:schemeClr val="accent3"/>
          </a:fillRef>
          <a:effectRef idx="2">
            <a:schemeClr val="accent3"/>
          </a:effectRef>
          <a:fontRef idx="minor">
            <a:schemeClr val="tx1"/>
          </a:fontRef>
        </p:style>
      </p:cxnSp>
      <p:pic>
        <p:nvPicPr>
          <p:cNvPr id="5122" name="Picture 2" descr="A 2-3-1 artificial neural network | Download Scientific Diagram">
            <a:extLst>
              <a:ext uri="{FF2B5EF4-FFF2-40B4-BE49-F238E27FC236}">
                <a16:creationId xmlns:a16="http://schemas.microsoft.com/office/drawing/2014/main" id="{CB963852-5775-ED2D-8D31-0753CBF48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3800535"/>
            <a:ext cx="4419571" cy="206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29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411A-01D8-F755-D9EC-48681E0581E4}"/>
              </a:ext>
            </a:extLst>
          </p:cNvPr>
          <p:cNvSpPr>
            <a:spLocks noGrp="1"/>
          </p:cNvSpPr>
          <p:nvPr>
            <p:ph type="title"/>
          </p:nvPr>
        </p:nvSpPr>
        <p:spPr/>
        <p:txBody>
          <a:bodyPr/>
          <a:lstStyle/>
          <a:p>
            <a:r>
              <a:rPr lang="en-US" dirty="0"/>
              <a:t>Circular Neuron</a:t>
            </a:r>
          </a:p>
        </p:txBody>
      </p:sp>
      <p:pic>
        <p:nvPicPr>
          <p:cNvPr id="6" name="Picture Placeholder 5">
            <a:extLst>
              <a:ext uri="{FF2B5EF4-FFF2-40B4-BE49-F238E27FC236}">
                <a16:creationId xmlns:a16="http://schemas.microsoft.com/office/drawing/2014/main" id="{78BF91DC-5A1C-D448-A033-21E257BABFE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p:pic>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DE33A20-DA88-1FD8-0ECB-A4CF8FC906C1}"/>
                  </a:ext>
                </a:extLst>
              </p:cNvPr>
              <p:cNvSpPr>
                <a:spLocks noGrp="1"/>
              </p:cNvSpPr>
              <p:nvPr>
                <p:ph type="body" sz="half" idx="2"/>
              </p:nvPr>
            </p:nvSpPr>
            <p:spPr>
              <a:xfrm>
                <a:off x="839788" y="4321834"/>
                <a:ext cx="3932237" cy="1547154"/>
              </a:xfrm>
            </p:spPr>
            <p:txBody>
              <a:bodyPr/>
              <a:lstStyle/>
              <a:p>
                <a:r>
                  <a:rPr lang="en-US" dirty="0"/>
                  <a:t>Circle centered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a14:m>
                <a:r>
                  <a:rPr lang="en-US" dirty="0"/>
                  <a:t>) with radius r</a:t>
                </a:r>
              </a:p>
            </p:txBody>
          </p:sp>
        </mc:Choice>
        <mc:Fallback xmlns="">
          <p:sp>
            <p:nvSpPr>
              <p:cNvPr id="4" name="Text Placeholder 3">
                <a:extLst>
                  <a:ext uri="{FF2B5EF4-FFF2-40B4-BE49-F238E27FC236}">
                    <a16:creationId xmlns:a16="http://schemas.microsoft.com/office/drawing/2014/main" id="{6DE33A20-DA88-1FD8-0ECB-A4CF8FC906C1}"/>
                  </a:ext>
                </a:extLst>
              </p:cNvPr>
              <p:cNvSpPr>
                <a:spLocks noGrp="1" noRot="1" noChangeAspect="1" noMove="1" noResize="1" noEditPoints="1" noAdjustHandles="1" noChangeArrowheads="1" noChangeShapeType="1" noTextEdit="1"/>
              </p:cNvSpPr>
              <p:nvPr>
                <p:ph type="body" sz="half" idx="2"/>
              </p:nvPr>
            </p:nvSpPr>
            <p:spPr>
              <a:xfrm>
                <a:off x="839788" y="4321834"/>
                <a:ext cx="3932237" cy="1547154"/>
              </a:xfrm>
              <a:blipFill>
                <a:blip r:embed="rId3"/>
                <a:stretch>
                  <a:fillRect l="-930" t="-275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DAE8B054-B68B-0518-EC33-168587DFCE16}"/>
              </a:ext>
            </a:extLst>
          </p:cNvPr>
          <p:cNvSpPr/>
          <p:nvPr/>
        </p:nvSpPr>
        <p:spPr>
          <a:xfrm>
            <a:off x="7505850" y="2622430"/>
            <a:ext cx="1526875" cy="1526875"/>
          </a:xfrm>
          <a:prstGeom prst="ellipse">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F0826AA-51E0-9CD2-47F5-FCE117D6164D}"/>
              </a:ext>
            </a:extLst>
          </p:cNvPr>
          <p:cNvPicPr>
            <a:picLocks noChangeAspect="1"/>
          </p:cNvPicPr>
          <p:nvPr/>
        </p:nvPicPr>
        <p:blipFill>
          <a:blip r:embed="rId4"/>
          <a:stretch>
            <a:fillRect/>
          </a:stretch>
        </p:blipFill>
        <p:spPr>
          <a:xfrm>
            <a:off x="764620" y="2497897"/>
            <a:ext cx="3658111" cy="485843"/>
          </a:xfrm>
          <a:prstGeom prst="rect">
            <a:avLst/>
          </a:prstGeom>
        </p:spPr>
      </p:pic>
      <p:pic>
        <p:nvPicPr>
          <p:cNvPr id="12" name="Picture 11">
            <a:extLst>
              <a:ext uri="{FF2B5EF4-FFF2-40B4-BE49-F238E27FC236}">
                <a16:creationId xmlns:a16="http://schemas.microsoft.com/office/drawing/2014/main" id="{B27BF8F4-6A1C-970C-6E07-7D68ED588F78}"/>
              </a:ext>
            </a:extLst>
          </p:cNvPr>
          <p:cNvPicPr>
            <a:picLocks noChangeAspect="1"/>
          </p:cNvPicPr>
          <p:nvPr/>
        </p:nvPicPr>
        <p:blipFill>
          <a:blip r:embed="rId5"/>
          <a:stretch>
            <a:fillRect/>
          </a:stretch>
        </p:blipFill>
        <p:spPr>
          <a:xfrm>
            <a:off x="69197" y="3340787"/>
            <a:ext cx="5048955" cy="533474"/>
          </a:xfrm>
          <a:prstGeom prst="rect">
            <a:avLst/>
          </a:prstGeom>
        </p:spPr>
      </p:pic>
    </p:spTree>
    <p:extLst>
      <p:ext uri="{BB962C8B-B14F-4D97-AF65-F5344CB8AC3E}">
        <p14:creationId xmlns:p14="http://schemas.microsoft.com/office/powerpoint/2010/main" val="2076429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14788-43EA-EEFD-5AEA-DBE7501366FC}"/>
              </a:ext>
            </a:extLst>
          </p:cNvPr>
          <p:cNvSpPr>
            <a:spLocks noGrp="1"/>
          </p:cNvSpPr>
          <p:nvPr>
            <p:ph type="title"/>
          </p:nvPr>
        </p:nvSpPr>
        <p:spPr/>
        <p:txBody>
          <a:bodyPr/>
          <a:lstStyle/>
          <a:p>
            <a:r>
              <a:rPr lang="en-US" dirty="0"/>
              <a:t>Circular Neuron</a:t>
            </a:r>
          </a:p>
        </p:txBody>
      </p:sp>
      <p:pic>
        <p:nvPicPr>
          <p:cNvPr id="6" name="Picture Placeholder 5">
            <a:extLst>
              <a:ext uri="{FF2B5EF4-FFF2-40B4-BE49-F238E27FC236}">
                <a16:creationId xmlns:a16="http://schemas.microsoft.com/office/drawing/2014/main" id="{47E6CEBB-083B-37EF-D884-6717907DA44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508" r="2508"/>
          <a:stretch>
            <a:fillRect/>
          </a:stretch>
        </p:blipFill>
        <p:spPr/>
      </p:pic>
      <p:sp>
        <p:nvSpPr>
          <p:cNvPr id="4" name="Text Placeholder 3">
            <a:extLst>
              <a:ext uri="{FF2B5EF4-FFF2-40B4-BE49-F238E27FC236}">
                <a16:creationId xmlns:a16="http://schemas.microsoft.com/office/drawing/2014/main" id="{C2D5968F-3311-8923-C71B-B9BFA02033D0}"/>
              </a:ext>
            </a:extLst>
          </p:cNvPr>
          <p:cNvSpPr>
            <a:spLocks noGrp="1"/>
          </p:cNvSpPr>
          <p:nvPr>
            <p:ph type="body" sz="half" idx="2"/>
          </p:nvPr>
        </p:nvSpPr>
        <p:spPr/>
        <p:txBody>
          <a:bodyPr/>
          <a:lstStyle/>
          <a:p>
            <a:r>
              <a:rPr lang="en-US" dirty="0"/>
              <a:t>So conclusion </a:t>
            </a:r>
          </a:p>
          <a:p>
            <a:pPr marL="285750" indent="-285750">
              <a:buFont typeface="Arial" panose="020B0604020202020204" pitchFamily="34" charset="0"/>
              <a:buChar char="•"/>
            </a:pPr>
            <a:r>
              <a:rPr lang="en-US" dirty="0"/>
              <a:t>We can say we needs multiple neuron for more accurate learning</a:t>
            </a:r>
          </a:p>
          <a:p>
            <a:pPr marL="285750" indent="-285750">
              <a:buFont typeface="Arial" panose="020B0604020202020204" pitchFamily="34" charset="0"/>
              <a:buChar char="•"/>
            </a:pPr>
            <a:r>
              <a:rPr lang="en-US" dirty="0"/>
              <a:t>Enough data and time to train</a:t>
            </a:r>
          </a:p>
          <a:p>
            <a:pPr marL="285750" indent="-285750">
              <a:buFont typeface="Arial" panose="020B0604020202020204" pitchFamily="34" charset="0"/>
              <a:buChar char="•"/>
            </a:pPr>
            <a:r>
              <a:rPr lang="en-US" dirty="0"/>
              <a:t>Selection of boundary line is important</a:t>
            </a:r>
          </a:p>
          <a:p>
            <a:pPr marL="285750" indent="-285750">
              <a:buFont typeface="Arial" panose="020B0604020202020204" pitchFamily="34" charset="0"/>
              <a:buChar char="•"/>
            </a:pPr>
            <a:r>
              <a:rPr lang="en-US" dirty="0"/>
              <a:t>So how to learn non-linear data</a:t>
            </a:r>
          </a:p>
        </p:txBody>
      </p:sp>
      <p:sp>
        <p:nvSpPr>
          <p:cNvPr id="7" name="Oval 6">
            <a:extLst>
              <a:ext uri="{FF2B5EF4-FFF2-40B4-BE49-F238E27FC236}">
                <a16:creationId xmlns:a16="http://schemas.microsoft.com/office/drawing/2014/main" id="{778BC95D-4EB0-0B64-8FDB-D28C0B648EAD}"/>
              </a:ext>
            </a:extLst>
          </p:cNvPr>
          <p:cNvSpPr/>
          <p:nvPr/>
        </p:nvSpPr>
        <p:spPr>
          <a:xfrm>
            <a:off x="6780369" y="2155730"/>
            <a:ext cx="2751826" cy="2751826"/>
          </a:xfrm>
          <a:prstGeom prst="ellipse">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885C21-6CFE-1B73-6369-F94F0AE460A7}"/>
              </a:ext>
            </a:extLst>
          </p:cNvPr>
          <p:cNvSpPr/>
          <p:nvPr/>
        </p:nvSpPr>
        <p:spPr>
          <a:xfrm>
            <a:off x="6850243" y="2311879"/>
            <a:ext cx="1526875" cy="1526875"/>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92FC144-1277-9D62-865C-7386770BE451}"/>
              </a:ext>
            </a:extLst>
          </p:cNvPr>
          <p:cNvSpPr/>
          <p:nvPr/>
        </p:nvSpPr>
        <p:spPr>
          <a:xfrm>
            <a:off x="8140329" y="3312543"/>
            <a:ext cx="1526875" cy="1526875"/>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AC2E1E7-18BD-3183-BB88-DB5A48739643}"/>
              </a:ext>
            </a:extLst>
          </p:cNvPr>
          <p:cNvSpPr/>
          <p:nvPr/>
        </p:nvSpPr>
        <p:spPr>
          <a:xfrm>
            <a:off x="8810018" y="3737239"/>
            <a:ext cx="411192" cy="411192"/>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F4F2F2F-EC7F-484E-ABE5-0885E57422BF}"/>
              </a:ext>
            </a:extLst>
          </p:cNvPr>
          <p:cNvSpPr/>
          <p:nvPr/>
        </p:nvSpPr>
        <p:spPr>
          <a:xfrm>
            <a:off x="8446992" y="3531643"/>
            <a:ext cx="411192" cy="411192"/>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8BFE8E8-99A6-79AA-4B68-8C690AFF5B66}"/>
              </a:ext>
            </a:extLst>
          </p:cNvPr>
          <p:cNvSpPr/>
          <p:nvPr/>
        </p:nvSpPr>
        <p:spPr>
          <a:xfrm>
            <a:off x="8425573" y="3956902"/>
            <a:ext cx="411192" cy="411192"/>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150DB9-1CDF-FAF2-A35C-27A2A25779D1}"/>
              </a:ext>
            </a:extLst>
          </p:cNvPr>
          <p:cNvSpPr/>
          <p:nvPr/>
        </p:nvSpPr>
        <p:spPr>
          <a:xfrm>
            <a:off x="8811028" y="4161935"/>
            <a:ext cx="411192" cy="411192"/>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50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grpId="1" nodeType="clickEffect">
                                  <p:stCondLst>
                                    <p:cond delay="0"/>
                                  </p:stCondLst>
                                  <p:childTnLst>
                                    <p:anim calcmode="lin" valueType="num">
                                      <p:cBhvr>
                                        <p:cTn id="14" dur="1000"/>
                                        <p:tgtEl>
                                          <p:spTgt spid="7"/>
                                        </p:tgtEl>
                                        <p:attrNameLst>
                                          <p:attrName>ppt_w</p:attrName>
                                        </p:attrNameLst>
                                      </p:cBhvr>
                                      <p:tavLst>
                                        <p:tav tm="0">
                                          <p:val>
                                            <p:strVal val="ppt_w"/>
                                          </p:val>
                                        </p:tav>
                                        <p:tav tm="100000">
                                          <p:val>
                                            <p:fltVal val="0"/>
                                          </p:val>
                                        </p:tav>
                                      </p:tavLst>
                                    </p:anim>
                                    <p:anim calcmode="lin" valueType="num">
                                      <p:cBhvr>
                                        <p:cTn id="15" dur="1000"/>
                                        <p:tgtEl>
                                          <p:spTgt spid="7"/>
                                        </p:tgtEl>
                                        <p:attrNameLst>
                                          <p:attrName>ppt_h</p:attrName>
                                        </p:attrNameLst>
                                      </p:cBhvr>
                                      <p:tavLst>
                                        <p:tav tm="0">
                                          <p:val>
                                            <p:strVal val="ppt_h"/>
                                          </p:val>
                                        </p:tav>
                                        <p:tav tm="100000">
                                          <p:val>
                                            <p:fltVal val="0"/>
                                          </p:val>
                                        </p:tav>
                                      </p:tavLst>
                                    </p:anim>
                                    <p:anim calcmode="lin" valueType="num">
                                      <p:cBhvr>
                                        <p:cTn id="16" dur="1000"/>
                                        <p:tgtEl>
                                          <p:spTgt spid="7"/>
                                        </p:tgtEl>
                                        <p:attrNameLst>
                                          <p:attrName>style.rotation</p:attrName>
                                        </p:attrNameLst>
                                      </p:cBhvr>
                                      <p:tavLst>
                                        <p:tav tm="0">
                                          <p:val>
                                            <p:fltVal val="0"/>
                                          </p:val>
                                        </p:tav>
                                        <p:tav tm="100000">
                                          <p:val>
                                            <p:fltVal val="90"/>
                                          </p:val>
                                        </p:tav>
                                      </p:tavLst>
                                    </p:anim>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fltVal val="0"/>
                                          </p:val>
                                        </p:tav>
                                        <p:tav tm="100000">
                                          <p:val>
                                            <p:strVal val="#ppt_w"/>
                                          </p:val>
                                        </p:tav>
                                      </p:tavLst>
                                    </p:anim>
                                    <p:anim calcmode="lin" valueType="num">
                                      <p:cBhvr>
                                        <p:cTn id="23" dur="1000" fill="hold"/>
                                        <p:tgtEl>
                                          <p:spTgt spid="10"/>
                                        </p:tgtEl>
                                        <p:attrNameLst>
                                          <p:attrName>ppt_h</p:attrName>
                                        </p:attrNameLst>
                                      </p:cBhvr>
                                      <p:tavLst>
                                        <p:tav tm="0">
                                          <p:val>
                                            <p:fltVal val="0"/>
                                          </p:val>
                                        </p:tav>
                                        <p:tav tm="100000">
                                          <p:val>
                                            <p:strVal val="#ppt_h"/>
                                          </p:val>
                                        </p:tav>
                                      </p:tavLst>
                                    </p:anim>
                                    <p:anim calcmode="lin" valueType="num">
                                      <p:cBhvr>
                                        <p:cTn id="24" dur="1000" fill="hold"/>
                                        <p:tgtEl>
                                          <p:spTgt spid="10"/>
                                        </p:tgtEl>
                                        <p:attrNameLst>
                                          <p:attrName>style.rotation</p:attrName>
                                        </p:attrNameLst>
                                      </p:cBhvr>
                                      <p:tavLst>
                                        <p:tav tm="0">
                                          <p:val>
                                            <p:fltVal val="90"/>
                                          </p:val>
                                        </p:tav>
                                        <p:tav tm="100000">
                                          <p:val>
                                            <p:fltVal val="0"/>
                                          </p:val>
                                        </p:tav>
                                      </p:tavLst>
                                    </p:anim>
                                    <p:animEffect transition="in" filter="fade">
                                      <p:cBhvr>
                                        <p:cTn id="25" dur="1000"/>
                                        <p:tgtEl>
                                          <p:spTgt spid="10"/>
                                        </p:tgtEl>
                                      </p:cBhvr>
                                    </p:animEffect>
                                  </p:childTnLst>
                                </p:cTn>
                              </p:par>
                              <p:par>
                                <p:cTn id="26" presetID="3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fltVal val="0"/>
                                          </p:val>
                                        </p:tav>
                                        <p:tav tm="100000">
                                          <p:val>
                                            <p:strVal val="#ppt_w"/>
                                          </p:val>
                                        </p:tav>
                                      </p:tavLst>
                                    </p:anim>
                                    <p:anim calcmode="lin" valueType="num">
                                      <p:cBhvr>
                                        <p:cTn id="29" dur="1000" fill="hold"/>
                                        <p:tgtEl>
                                          <p:spTgt spid="11"/>
                                        </p:tgtEl>
                                        <p:attrNameLst>
                                          <p:attrName>ppt_h</p:attrName>
                                        </p:attrNameLst>
                                      </p:cBhvr>
                                      <p:tavLst>
                                        <p:tav tm="0">
                                          <p:val>
                                            <p:fltVal val="0"/>
                                          </p:val>
                                        </p:tav>
                                        <p:tav tm="100000">
                                          <p:val>
                                            <p:strVal val="#ppt_h"/>
                                          </p:val>
                                        </p:tav>
                                      </p:tavLst>
                                    </p:anim>
                                    <p:anim calcmode="lin" valueType="num">
                                      <p:cBhvr>
                                        <p:cTn id="30" dur="1000" fill="hold"/>
                                        <p:tgtEl>
                                          <p:spTgt spid="11"/>
                                        </p:tgtEl>
                                        <p:attrNameLst>
                                          <p:attrName>style.rotation</p:attrName>
                                        </p:attrNameLst>
                                      </p:cBhvr>
                                      <p:tavLst>
                                        <p:tav tm="0">
                                          <p:val>
                                            <p:fltVal val="90"/>
                                          </p:val>
                                        </p:tav>
                                        <p:tav tm="100000">
                                          <p:val>
                                            <p:fltVal val="0"/>
                                          </p:val>
                                        </p:tav>
                                      </p:tavLst>
                                    </p:anim>
                                    <p:animEffect transition="in" filter="fade">
                                      <p:cBhvr>
                                        <p:cTn id="31" dur="10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xit" presetSubtype="0" fill="hold" grpId="1" nodeType="clickEffect">
                                  <p:stCondLst>
                                    <p:cond delay="0"/>
                                  </p:stCondLst>
                                  <p:childTnLst>
                                    <p:anim calcmode="lin" valueType="num">
                                      <p:cBhvr>
                                        <p:cTn id="35" dur="1000"/>
                                        <p:tgtEl>
                                          <p:spTgt spid="10"/>
                                        </p:tgtEl>
                                        <p:attrNameLst>
                                          <p:attrName>ppt_w</p:attrName>
                                        </p:attrNameLst>
                                      </p:cBhvr>
                                      <p:tavLst>
                                        <p:tav tm="0">
                                          <p:val>
                                            <p:strVal val="ppt_w"/>
                                          </p:val>
                                        </p:tav>
                                        <p:tav tm="100000">
                                          <p:val>
                                            <p:fltVal val="0"/>
                                          </p:val>
                                        </p:tav>
                                      </p:tavLst>
                                    </p:anim>
                                    <p:anim calcmode="lin" valueType="num">
                                      <p:cBhvr>
                                        <p:cTn id="36" dur="1000"/>
                                        <p:tgtEl>
                                          <p:spTgt spid="10"/>
                                        </p:tgtEl>
                                        <p:attrNameLst>
                                          <p:attrName>ppt_h</p:attrName>
                                        </p:attrNameLst>
                                      </p:cBhvr>
                                      <p:tavLst>
                                        <p:tav tm="0">
                                          <p:val>
                                            <p:strVal val="ppt_h"/>
                                          </p:val>
                                        </p:tav>
                                        <p:tav tm="100000">
                                          <p:val>
                                            <p:fltVal val="0"/>
                                          </p:val>
                                        </p:tav>
                                      </p:tavLst>
                                    </p:anim>
                                    <p:anim calcmode="lin" valueType="num">
                                      <p:cBhvr>
                                        <p:cTn id="37" dur="1000"/>
                                        <p:tgtEl>
                                          <p:spTgt spid="10"/>
                                        </p:tgtEl>
                                        <p:attrNameLst>
                                          <p:attrName>style.rotation</p:attrName>
                                        </p:attrNameLst>
                                      </p:cBhvr>
                                      <p:tavLst>
                                        <p:tav tm="0">
                                          <p:val>
                                            <p:fltVal val="0"/>
                                          </p:val>
                                        </p:tav>
                                        <p:tav tm="100000">
                                          <p:val>
                                            <p:fltVal val="90"/>
                                          </p:val>
                                        </p:tav>
                                      </p:tavLst>
                                    </p:anim>
                                    <p:animEffect transition="out" filter="fade">
                                      <p:cBhvr>
                                        <p:cTn id="38" dur="1000"/>
                                        <p:tgtEl>
                                          <p:spTgt spid="10"/>
                                        </p:tgtEl>
                                      </p:cBhvr>
                                    </p:animEffect>
                                    <p:set>
                                      <p:cBhvr>
                                        <p:cTn id="39" dur="1" fill="hold">
                                          <p:stCondLst>
                                            <p:cond delay="999"/>
                                          </p:stCondLst>
                                        </p:cTn>
                                        <p:tgtEl>
                                          <p:spTgt spid="10"/>
                                        </p:tgtEl>
                                        <p:attrNameLst>
                                          <p:attrName>style.visibility</p:attrName>
                                        </p:attrNameLst>
                                      </p:cBhvr>
                                      <p:to>
                                        <p:strVal val="hidden"/>
                                      </p:to>
                                    </p:set>
                                  </p:childTnLst>
                                </p:cTn>
                              </p:par>
                              <p:par>
                                <p:cTn id="40" presetID="31" presetClass="exit" presetSubtype="0" fill="hold" grpId="1" nodeType="withEffect">
                                  <p:stCondLst>
                                    <p:cond delay="0"/>
                                  </p:stCondLst>
                                  <p:childTnLst>
                                    <p:anim calcmode="lin" valueType="num">
                                      <p:cBhvr>
                                        <p:cTn id="41" dur="1000"/>
                                        <p:tgtEl>
                                          <p:spTgt spid="11"/>
                                        </p:tgtEl>
                                        <p:attrNameLst>
                                          <p:attrName>ppt_w</p:attrName>
                                        </p:attrNameLst>
                                      </p:cBhvr>
                                      <p:tavLst>
                                        <p:tav tm="0">
                                          <p:val>
                                            <p:strVal val="ppt_w"/>
                                          </p:val>
                                        </p:tav>
                                        <p:tav tm="100000">
                                          <p:val>
                                            <p:fltVal val="0"/>
                                          </p:val>
                                        </p:tav>
                                      </p:tavLst>
                                    </p:anim>
                                    <p:anim calcmode="lin" valueType="num">
                                      <p:cBhvr>
                                        <p:cTn id="42" dur="1000"/>
                                        <p:tgtEl>
                                          <p:spTgt spid="11"/>
                                        </p:tgtEl>
                                        <p:attrNameLst>
                                          <p:attrName>ppt_h</p:attrName>
                                        </p:attrNameLst>
                                      </p:cBhvr>
                                      <p:tavLst>
                                        <p:tav tm="0">
                                          <p:val>
                                            <p:strVal val="ppt_h"/>
                                          </p:val>
                                        </p:tav>
                                        <p:tav tm="100000">
                                          <p:val>
                                            <p:fltVal val="0"/>
                                          </p:val>
                                        </p:tav>
                                      </p:tavLst>
                                    </p:anim>
                                    <p:anim calcmode="lin" valueType="num">
                                      <p:cBhvr>
                                        <p:cTn id="43" dur="1000"/>
                                        <p:tgtEl>
                                          <p:spTgt spid="11"/>
                                        </p:tgtEl>
                                        <p:attrNameLst>
                                          <p:attrName>style.rotation</p:attrName>
                                        </p:attrNameLst>
                                      </p:cBhvr>
                                      <p:tavLst>
                                        <p:tav tm="0">
                                          <p:val>
                                            <p:fltVal val="0"/>
                                          </p:val>
                                        </p:tav>
                                        <p:tav tm="100000">
                                          <p:val>
                                            <p:fltVal val="90"/>
                                          </p:val>
                                        </p:tav>
                                      </p:tavLst>
                                    </p:anim>
                                    <p:animEffect transition="out" filter="fade">
                                      <p:cBhvr>
                                        <p:cTn id="44" dur="1000"/>
                                        <p:tgtEl>
                                          <p:spTgt spid="11"/>
                                        </p:tgtEl>
                                      </p:cBhvr>
                                    </p:animEffect>
                                    <p:set>
                                      <p:cBhvr>
                                        <p:cTn id="45" dur="1" fill="hold">
                                          <p:stCondLst>
                                            <p:cond delay="999"/>
                                          </p:stCondLst>
                                        </p:cTn>
                                        <p:tgtEl>
                                          <p:spTgt spid="11"/>
                                        </p:tgtEl>
                                        <p:attrNameLst>
                                          <p:attrName>style.visibility</p:attrName>
                                        </p:attrNameLst>
                                      </p:cBhvr>
                                      <p:to>
                                        <p:strVal val="hidden"/>
                                      </p:to>
                                    </p:set>
                                  </p:childTnLst>
                                </p:cTn>
                              </p:par>
                            </p:childTnLst>
                          </p:cTn>
                        </p:par>
                        <p:par>
                          <p:cTn id="46" fill="hold">
                            <p:stCondLst>
                              <p:cond delay="1000"/>
                            </p:stCondLst>
                            <p:childTnLst>
                              <p:par>
                                <p:cTn id="47" presetID="31" presetClass="entr" presetSubtype="0"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p:cTn id="49" dur="1000" fill="hold"/>
                                        <p:tgtEl>
                                          <p:spTgt spid="3"/>
                                        </p:tgtEl>
                                        <p:attrNameLst>
                                          <p:attrName>ppt_w</p:attrName>
                                        </p:attrNameLst>
                                      </p:cBhvr>
                                      <p:tavLst>
                                        <p:tav tm="0">
                                          <p:val>
                                            <p:fltVal val="0"/>
                                          </p:val>
                                        </p:tav>
                                        <p:tav tm="100000">
                                          <p:val>
                                            <p:strVal val="#ppt_w"/>
                                          </p:val>
                                        </p:tav>
                                      </p:tavLst>
                                    </p:anim>
                                    <p:anim calcmode="lin" valueType="num">
                                      <p:cBhvr>
                                        <p:cTn id="50" dur="1000" fill="hold"/>
                                        <p:tgtEl>
                                          <p:spTgt spid="3"/>
                                        </p:tgtEl>
                                        <p:attrNameLst>
                                          <p:attrName>ppt_h</p:attrName>
                                        </p:attrNameLst>
                                      </p:cBhvr>
                                      <p:tavLst>
                                        <p:tav tm="0">
                                          <p:val>
                                            <p:fltVal val="0"/>
                                          </p:val>
                                        </p:tav>
                                        <p:tav tm="100000">
                                          <p:val>
                                            <p:strVal val="#ppt_h"/>
                                          </p:val>
                                        </p:tav>
                                      </p:tavLst>
                                    </p:anim>
                                    <p:anim calcmode="lin" valueType="num">
                                      <p:cBhvr>
                                        <p:cTn id="51" dur="1000" fill="hold"/>
                                        <p:tgtEl>
                                          <p:spTgt spid="3"/>
                                        </p:tgtEl>
                                        <p:attrNameLst>
                                          <p:attrName>style.rotation</p:attrName>
                                        </p:attrNameLst>
                                      </p:cBhvr>
                                      <p:tavLst>
                                        <p:tav tm="0">
                                          <p:val>
                                            <p:fltVal val="90"/>
                                          </p:val>
                                        </p:tav>
                                        <p:tav tm="100000">
                                          <p:val>
                                            <p:fltVal val="0"/>
                                          </p:val>
                                        </p:tav>
                                      </p:tavLst>
                                    </p:anim>
                                    <p:animEffect transition="in" filter="fade">
                                      <p:cBhvr>
                                        <p:cTn id="52" dur="1000"/>
                                        <p:tgtEl>
                                          <p:spTgt spid="3"/>
                                        </p:tgtEl>
                                      </p:cBhvr>
                                    </p:animEffect>
                                  </p:childTnLst>
                                </p:cTn>
                              </p:par>
                            </p:childTnLst>
                          </p:cTn>
                        </p:par>
                        <p:par>
                          <p:cTn id="53" fill="hold">
                            <p:stCondLst>
                              <p:cond delay="2000"/>
                            </p:stCondLst>
                            <p:childTnLst>
                              <p:par>
                                <p:cTn id="54" presetID="31" presetClass="entr" presetSubtype="0"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p:cTn id="56" dur="1000" fill="hold"/>
                                        <p:tgtEl>
                                          <p:spTgt spid="5"/>
                                        </p:tgtEl>
                                        <p:attrNameLst>
                                          <p:attrName>ppt_w</p:attrName>
                                        </p:attrNameLst>
                                      </p:cBhvr>
                                      <p:tavLst>
                                        <p:tav tm="0">
                                          <p:val>
                                            <p:fltVal val="0"/>
                                          </p:val>
                                        </p:tav>
                                        <p:tav tm="100000">
                                          <p:val>
                                            <p:strVal val="#ppt_w"/>
                                          </p:val>
                                        </p:tav>
                                      </p:tavLst>
                                    </p:anim>
                                    <p:anim calcmode="lin" valueType="num">
                                      <p:cBhvr>
                                        <p:cTn id="57" dur="1000" fill="hold"/>
                                        <p:tgtEl>
                                          <p:spTgt spid="5"/>
                                        </p:tgtEl>
                                        <p:attrNameLst>
                                          <p:attrName>ppt_h</p:attrName>
                                        </p:attrNameLst>
                                      </p:cBhvr>
                                      <p:tavLst>
                                        <p:tav tm="0">
                                          <p:val>
                                            <p:fltVal val="0"/>
                                          </p:val>
                                        </p:tav>
                                        <p:tav tm="100000">
                                          <p:val>
                                            <p:strVal val="#ppt_h"/>
                                          </p:val>
                                        </p:tav>
                                      </p:tavLst>
                                    </p:anim>
                                    <p:anim calcmode="lin" valueType="num">
                                      <p:cBhvr>
                                        <p:cTn id="58" dur="1000" fill="hold"/>
                                        <p:tgtEl>
                                          <p:spTgt spid="5"/>
                                        </p:tgtEl>
                                        <p:attrNameLst>
                                          <p:attrName>style.rotation</p:attrName>
                                        </p:attrNameLst>
                                      </p:cBhvr>
                                      <p:tavLst>
                                        <p:tav tm="0">
                                          <p:val>
                                            <p:fltVal val="90"/>
                                          </p:val>
                                        </p:tav>
                                        <p:tav tm="100000">
                                          <p:val>
                                            <p:fltVal val="0"/>
                                          </p:val>
                                        </p:tav>
                                      </p:tavLst>
                                    </p:anim>
                                    <p:animEffect transition="in" filter="fade">
                                      <p:cBhvr>
                                        <p:cTn id="59" dur="1000"/>
                                        <p:tgtEl>
                                          <p:spTgt spid="5"/>
                                        </p:tgtEl>
                                      </p:cBhvr>
                                    </p:animEffect>
                                  </p:childTnLst>
                                </p:cTn>
                              </p:par>
                            </p:childTnLst>
                          </p:cTn>
                        </p:par>
                        <p:par>
                          <p:cTn id="60" fill="hold">
                            <p:stCondLst>
                              <p:cond delay="3000"/>
                            </p:stCondLst>
                            <p:childTnLst>
                              <p:par>
                                <p:cTn id="61" presetID="31" presetClass="entr" presetSubtype="0"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childTnLst>
                          </p:cTn>
                        </p:par>
                        <p:par>
                          <p:cTn id="67" fill="hold">
                            <p:stCondLst>
                              <p:cond delay="4000"/>
                            </p:stCondLst>
                            <p:childTnLst>
                              <p:par>
                                <p:cTn id="68" presetID="31" presetClass="entr" presetSubtype="0"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1000" fill="hold"/>
                                        <p:tgtEl>
                                          <p:spTgt spid="9"/>
                                        </p:tgtEl>
                                        <p:attrNameLst>
                                          <p:attrName>ppt_w</p:attrName>
                                        </p:attrNameLst>
                                      </p:cBhvr>
                                      <p:tavLst>
                                        <p:tav tm="0">
                                          <p:val>
                                            <p:fltVal val="0"/>
                                          </p:val>
                                        </p:tav>
                                        <p:tav tm="100000">
                                          <p:val>
                                            <p:strVal val="#ppt_w"/>
                                          </p:val>
                                        </p:tav>
                                      </p:tavLst>
                                    </p:anim>
                                    <p:anim calcmode="lin" valueType="num">
                                      <p:cBhvr>
                                        <p:cTn id="71" dur="1000" fill="hold"/>
                                        <p:tgtEl>
                                          <p:spTgt spid="9"/>
                                        </p:tgtEl>
                                        <p:attrNameLst>
                                          <p:attrName>ppt_h</p:attrName>
                                        </p:attrNameLst>
                                      </p:cBhvr>
                                      <p:tavLst>
                                        <p:tav tm="0">
                                          <p:val>
                                            <p:fltVal val="0"/>
                                          </p:val>
                                        </p:tav>
                                        <p:tav tm="100000">
                                          <p:val>
                                            <p:strVal val="#ppt_h"/>
                                          </p:val>
                                        </p:tav>
                                      </p:tavLst>
                                    </p:anim>
                                    <p:anim calcmode="lin" valueType="num">
                                      <p:cBhvr>
                                        <p:cTn id="72" dur="1000" fill="hold"/>
                                        <p:tgtEl>
                                          <p:spTgt spid="9"/>
                                        </p:tgtEl>
                                        <p:attrNameLst>
                                          <p:attrName>style.rotation</p:attrName>
                                        </p:attrNameLst>
                                      </p:cBhvr>
                                      <p:tavLst>
                                        <p:tav tm="0">
                                          <p:val>
                                            <p:fltVal val="90"/>
                                          </p:val>
                                        </p:tav>
                                        <p:tav tm="100000">
                                          <p:val>
                                            <p:fltVal val="0"/>
                                          </p:val>
                                        </p:tav>
                                      </p:tavLst>
                                    </p:anim>
                                    <p:animEffect transition="in" filter="fade">
                                      <p:cBhvr>
                                        <p:cTn id="73" dur="10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4">
                                            <p:txEl>
                                              <p:pRg st="0" end="0"/>
                                            </p:txEl>
                                          </p:spTgt>
                                        </p:tgtEl>
                                        <p:attrNameLst>
                                          <p:attrName>style.visibility</p:attrName>
                                        </p:attrNameLst>
                                      </p:cBhvr>
                                      <p:to>
                                        <p:strVal val="visible"/>
                                      </p:to>
                                    </p:set>
                                    <p:anim calcmode="lin" valueType="num">
                                      <p:cBhvr additive="base">
                                        <p:cTn id="7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00"/>
                            </p:stCondLst>
                            <p:childTnLst>
                              <p:par>
                                <p:cTn id="81" presetID="2" presetClass="entr" presetSubtype="4" fill="hold" grpId="0" nodeType="afterEffect">
                                  <p:stCondLst>
                                    <p:cond delay="0"/>
                                  </p:stCondLst>
                                  <p:childTnLst>
                                    <p:set>
                                      <p:cBhvr>
                                        <p:cTn id="82" dur="1" fill="hold">
                                          <p:stCondLst>
                                            <p:cond delay="0"/>
                                          </p:stCondLst>
                                        </p:cTn>
                                        <p:tgtEl>
                                          <p:spTgt spid="4">
                                            <p:txEl>
                                              <p:pRg st="1" end="1"/>
                                            </p:txEl>
                                          </p:spTgt>
                                        </p:tgtEl>
                                        <p:attrNameLst>
                                          <p:attrName>style.visibility</p:attrName>
                                        </p:attrNameLst>
                                      </p:cBhvr>
                                      <p:to>
                                        <p:strVal val="visible"/>
                                      </p:to>
                                    </p:set>
                                    <p:anim calcmode="lin" valueType="num">
                                      <p:cBhvr additive="base">
                                        <p:cTn id="8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85" fill="hold">
                            <p:stCondLst>
                              <p:cond delay="1000"/>
                            </p:stCondLst>
                            <p:childTnLst>
                              <p:par>
                                <p:cTn id="86" presetID="2" presetClass="entr" presetSubtype="4" fill="hold" grpId="0" nodeType="afterEffect">
                                  <p:stCondLst>
                                    <p:cond delay="0"/>
                                  </p:stCondLst>
                                  <p:childTnLst>
                                    <p:set>
                                      <p:cBhvr>
                                        <p:cTn id="87" dur="1" fill="hold">
                                          <p:stCondLst>
                                            <p:cond delay="0"/>
                                          </p:stCondLst>
                                        </p:cTn>
                                        <p:tgtEl>
                                          <p:spTgt spid="4">
                                            <p:txEl>
                                              <p:pRg st="2" end="2"/>
                                            </p:txEl>
                                          </p:spTgt>
                                        </p:tgtEl>
                                        <p:attrNameLst>
                                          <p:attrName>style.visibility</p:attrName>
                                        </p:attrNameLst>
                                      </p:cBhvr>
                                      <p:to>
                                        <p:strVal val="visible"/>
                                      </p:to>
                                    </p:set>
                                    <p:anim calcmode="lin" valueType="num">
                                      <p:cBhvr additive="base">
                                        <p:cTn id="8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90" fill="hold">
                            <p:stCondLst>
                              <p:cond delay="1500"/>
                            </p:stCondLst>
                            <p:childTnLst>
                              <p:par>
                                <p:cTn id="91" presetID="2" presetClass="entr" presetSubtype="4" fill="hold" grpId="0" nodeType="afterEffect">
                                  <p:stCondLst>
                                    <p:cond delay="0"/>
                                  </p:stCondLst>
                                  <p:childTnLst>
                                    <p:set>
                                      <p:cBhvr>
                                        <p:cTn id="92" dur="1" fill="hold">
                                          <p:stCondLst>
                                            <p:cond delay="0"/>
                                          </p:stCondLst>
                                        </p:cTn>
                                        <p:tgtEl>
                                          <p:spTgt spid="4">
                                            <p:txEl>
                                              <p:pRg st="3" end="3"/>
                                            </p:txEl>
                                          </p:spTgt>
                                        </p:tgtEl>
                                        <p:attrNameLst>
                                          <p:attrName>style.visibility</p:attrName>
                                        </p:attrNameLst>
                                      </p:cBhvr>
                                      <p:to>
                                        <p:strVal val="visible"/>
                                      </p:to>
                                    </p:set>
                                    <p:anim calcmode="lin" valueType="num">
                                      <p:cBhvr additive="base">
                                        <p:cTn id="9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95" fill="hold">
                            <p:stCondLst>
                              <p:cond delay="2000"/>
                            </p:stCondLst>
                            <p:childTnLst>
                              <p:par>
                                <p:cTn id="96" presetID="2" presetClass="entr" presetSubtype="4" fill="hold" grpId="0" nodeType="afterEffect">
                                  <p:stCondLst>
                                    <p:cond delay="0"/>
                                  </p:stCondLst>
                                  <p:childTnLst>
                                    <p:set>
                                      <p:cBhvr>
                                        <p:cTn id="97" dur="1" fill="hold">
                                          <p:stCondLst>
                                            <p:cond delay="0"/>
                                          </p:stCondLst>
                                        </p:cTn>
                                        <p:tgtEl>
                                          <p:spTgt spid="4">
                                            <p:txEl>
                                              <p:pRg st="4" end="4"/>
                                            </p:txEl>
                                          </p:spTgt>
                                        </p:tgtEl>
                                        <p:attrNameLst>
                                          <p:attrName>style.visibility</p:attrName>
                                        </p:attrNameLst>
                                      </p:cBhvr>
                                      <p:to>
                                        <p:strVal val="visible"/>
                                      </p:to>
                                    </p:set>
                                    <p:anim calcmode="lin" valueType="num">
                                      <p:cBhvr additive="base">
                                        <p:cTn id="98"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7" grpId="1" animBg="1"/>
      <p:bldP spid="10" grpId="0" animBg="1"/>
      <p:bldP spid="10" grpId="1" animBg="1"/>
      <p:bldP spid="11" grpId="0" animBg="1"/>
      <p:bldP spid="11" grpId="1" animBg="1"/>
      <p:bldP spid="3" grpId="0" animBg="1"/>
      <p:bldP spid="5"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0927373-C885-CFCA-EFBD-E34354C53442}"/>
              </a:ext>
            </a:extLst>
          </p:cNvPr>
          <p:cNvSpPr>
            <a:spLocks noGrp="1"/>
          </p:cNvSpPr>
          <p:nvPr>
            <p:ph type="title"/>
          </p:nvPr>
        </p:nvSpPr>
        <p:spPr/>
        <p:txBody>
          <a:bodyPr/>
          <a:lstStyle/>
          <a:p>
            <a:r>
              <a:rPr lang="en-US" dirty="0"/>
              <a:t>Non-linear Perceptron</a:t>
            </a:r>
          </a:p>
        </p:txBody>
      </p:sp>
      <p:pic>
        <p:nvPicPr>
          <p:cNvPr id="25" name="Content Placeholder 24">
            <a:extLst>
              <a:ext uri="{FF2B5EF4-FFF2-40B4-BE49-F238E27FC236}">
                <a16:creationId xmlns:a16="http://schemas.microsoft.com/office/drawing/2014/main" id="{EA1FB5B5-2FFD-8F57-369C-44E1BA9E54C8}"/>
              </a:ext>
            </a:extLst>
          </p:cNvPr>
          <p:cNvPicPr>
            <a:picLocks noGrp="1" noChangeAspect="1"/>
          </p:cNvPicPr>
          <p:nvPr>
            <p:ph sz="half" idx="1"/>
          </p:nvPr>
        </p:nvPicPr>
        <p:blipFill>
          <a:blip r:embed="rId2"/>
          <a:stretch>
            <a:fillRect/>
          </a:stretch>
        </p:blipFill>
        <p:spPr>
          <a:xfrm>
            <a:off x="838200" y="2486496"/>
            <a:ext cx="5181600" cy="3029595"/>
          </a:xfrm>
          <a:prstGeom prst="rect">
            <a:avLst/>
          </a:prstGeom>
        </p:spPr>
      </p:pic>
      <p:pic>
        <p:nvPicPr>
          <p:cNvPr id="27" name="Content Placeholder 26">
            <a:extLst>
              <a:ext uri="{FF2B5EF4-FFF2-40B4-BE49-F238E27FC236}">
                <a16:creationId xmlns:a16="http://schemas.microsoft.com/office/drawing/2014/main" id="{987B2292-746F-543D-8EB6-75D596EAEF4C}"/>
              </a:ext>
            </a:extLst>
          </p:cNvPr>
          <p:cNvPicPr>
            <a:picLocks noGrp="1" noChangeAspect="1"/>
          </p:cNvPicPr>
          <p:nvPr>
            <p:ph sz="half" idx="2"/>
          </p:nvPr>
        </p:nvPicPr>
        <p:blipFill>
          <a:blip r:embed="rId3"/>
          <a:stretch>
            <a:fillRect/>
          </a:stretch>
        </p:blipFill>
        <p:spPr>
          <a:xfrm>
            <a:off x="6172200" y="1964551"/>
            <a:ext cx="5181600" cy="4073486"/>
          </a:xfrm>
          <a:prstGeom prst="rect">
            <a:avLst/>
          </a:prstGeom>
        </p:spPr>
      </p:pic>
    </p:spTree>
    <p:extLst>
      <p:ext uri="{BB962C8B-B14F-4D97-AF65-F5344CB8AC3E}">
        <p14:creationId xmlns:p14="http://schemas.microsoft.com/office/powerpoint/2010/main" val="4034976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61F005-29CF-F0C8-1AC5-0F3D63C5FEE5}"/>
              </a:ext>
            </a:extLst>
          </p:cNvPr>
          <p:cNvSpPr>
            <a:spLocks noGrp="1"/>
          </p:cNvSpPr>
          <p:nvPr>
            <p:ph type="title"/>
          </p:nvPr>
        </p:nvSpPr>
        <p:spPr/>
        <p:txBody>
          <a:bodyPr/>
          <a:lstStyle/>
          <a:p>
            <a:r>
              <a:rPr lang="en-US" dirty="0"/>
              <a:t>Multi-Layer</a:t>
            </a:r>
          </a:p>
        </p:txBody>
      </p:sp>
      <p:pic>
        <p:nvPicPr>
          <p:cNvPr id="9" name="Picture Placeholder 8">
            <a:extLst>
              <a:ext uri="{FF2B5EF4-FFF2-40B4-BE49-F238E27FC236}">
                <a16:creationId xmlns:a16="http://schemas.microsoft.com/office/drawing/2014/main" id="{EC2C5F8F-06A9-5851-474F-2B7C7770821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a:fillRect/>
          </a:stretch>
        </p:blipFill>
        <p:spPr/>
      </p:pic>
      <p:sp>
        <p:nvSpPr>
          <p:cNvPr id="7" name="Text Placeholder 6">
            <a:extLst>
              <a:ext uri="{FF2B5EF4-FFF2-40B4-BE49-F238E27FC236}">
                <a16:creationId xmlns:a16="http://schemas.microsoft.com/office/drawing/2014/main" id="{1F2921AF-EA0B-6324-3298-120784A86EC8}"/>
              </a:ext>
            </a:extLst>
          </p:cNvPr>
          <p:cNvSpPr>
            <a:spLocks noGrp="1"/>
          </p:cNvSpPr>
          <p:nvPr>
            <p:ph type="body" sz="half" idx="2"/>
          </p:nvPr>
        </p:nvSpPr>
        <p:spPr>
          <a:xfrm>
            <a:off x="1790609" y="601542"/>
            <a:ext cx="7385829" cy="771765"/>
          </a:xfrm>
        </p:spPr>
        <p:txBody>
          <a:bodyPr>
            <a:normAutofit/>
          </a:bodyPr>
          <a:lstStyle/>
          <a:p>
            <a:pPr algn="ctr"/>
            <a:r>
              <a:rPr lang="en-US" sz="2400" dirty="0"/>
              <a:t>And on that note, I'll stop talking before you all fall asleep</a:t>
            </a:r>
          </a:p>
        </p:txBody>
      </p:sp>
      <p:pic>
        <p:nvPicPr>
          <p:cNvPr id="2050" name="Picture 2" descr="Bruh Memes - What does Bruh Face Meme Mean">
            <a:extLst>
              <a:ext uri="{FF2B5EF4-FFF2-40B4-BE49-F238E27FC236}">
                <a16:creationId xmlns:a16="http://schemas.microsoft.com/office/drawing/2014/main" id="{4B110612-439D-D946-DD0A-F473B9597B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2987" y="2977013"/>
            <a:ext cx="2480196" cy="2893562"/>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302A861B-CAE8-815F-E0A5-396439514C33}"/>
              </a:ext>
            </a:extLst>
          </p:cNvPr>
          <p:cNvSpPr/>
          <p:nvPr/>
        </p:nvSpPr>
        <p:spPr>
          <a:xfrm>
            <a:off x="2824833" y="1759789"/>
            <a:ext cx="2100849" cy="1498119"/>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Le Audience</a:t>
            </a:r>
          </a:p>
        </p:txBody>
      </p:sp>
    </p:spTree>
    <p:extLst>
      <p:ext uri="{BB962C8B-B14F-4D97-AF65-F5344CB8AC3E}">
        <p14:creationId xmlns:p14="http://schemas.microsoft.com/office/powerpoint/2010/main" val="397880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BA04C-BA71-E29E-F505-F82E2A19D19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B37E806-3E54-56BF-1EFD-1835BE7860C8}"/>
              </a:ext>
            </a:extLst>
          </p:cNvPr>
          <p:cNvGrpSpPr/>
          <p:nvPr/>
        </p:nvGrpSpPr>
        <p:grpSpPr>
          <a:xfrm rot="15300000">
            <a:off x="4363285" y="1696917"/>
            <a:ext cx="3465430" cy="3464166"/>
            <a:chOff x="374445" y="1606131"/>
            <a:chExt cx="4031673" cy="4030203"/>
          </a:xfrm>
        </p:grpSpPr>
        <p:sp>
          <p:nvSpPr>
            <p:cNvPr id="4" name="Freeform 3">
              <a:extLst>
                <a:ext uri="{FF2B5EF4-FFF2-40B4-BE49-F238E27FC236}">
                  <a16:creationId xmlns:a16="http://schemas.microsoft.com/office/drawing/2014/main" id="{AD3E4149-E1AD-5635-88EC-3B1358032DC4}"/>
                </a:ext>
              </a:extLst>
            </p:cNvPr>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1427AA66-349A-AB16-93EE-28714301C64C}"/>
                </a:ext>
              </a:extLst>
            </p:cNvPr>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A68D9720-DCFE-97F2-C246-0C49C3953786}"/>
                </a:ext>
              </a:extLst>
            </p:cNvPr>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58C5698A-08F5-DE1E-87BE-56E55F68A81F}"/>
                </a:ext>
              </a:extLst>
            </p:cNvPr>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94DBB257-3D2A-CFCD-809C-61A71EE66AC1}"/>
                </a:ext>
              </a:extLst>
            </p:cNvPr>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1C41A525-81C6-C6E1-55B4-9C553AFA9D1A}"/>
              </a:ext>
            </a:extLst>
          </p:cNvPr>
          <p:cNvSpPr txBox="1"/>
          <p:nvPr/>
        </p:nvSpPr>
        <p:spPr>
          <a:xfrm>
            <a:off x="3949063" y="3130769"/>
            <a:ext cx="4293874" cy="707886"/>
          </a:xfrm>
          <a:prstGeom prst="rect">
            <a:avLst/>
          </a:prstGeom>
          <a:noFill/>
        </p:spPr>
        <p:txBody>
          <a:bodyPr wrap="square" rtlCol="0">
            <a:spAutoFit/>
          </a:bodyPr>
          <a:lstStyle/>
          <a:p>
            <a:pPr algn="ctr"/>
            <a:r>
              <a:rPr lang="en-US" sz="4000" dirty="0">
                <a:solidFill>
                  <a:schemeClr val="bg1"/>
                </a:solidFill>
                <a:latin typeface="Lato" panose="020F0502020204030203" pitchFamily="34" charset="0"/>
              </a:rPr>
              <a:t>Thank You</a:t>
            </a:r>
            <a:endParaRPr lang="en-US" sz="4800" dirty="0">
              <a:solidFill>
                <a:schemeClr val="bg1"/>
              </a:solidFill>
              <a:latin typeface="Lato" panose="020F0502020204030203" pitchFamily="34" charset="0"/>
            </a:endParaRPr>
          </a:p>
        </p:txBody>
      </p:sp>
      <p:sp>
        <p:nvSpPr>
          <p:cNvPr id="23" name="TextBox 22">
            <a:extLst>
              <a:ext uri="{FF2B5EF4-FFF2-40B4-BE49-F238E27FC236}">
                <a16:creationId xmlns:a16="http://schemas.microsoft.com/office/drawing/2014/main" id="{6A8423E6-ED3D-501C-E2A4-8A92BBE99DF1}"/>
              </a:ext>
            </a:extLst>
          </p:cNvPr>
          <p:cNvSpPr txBox="1"/>
          <p:nvPr/>
        </p:nvSpPr>
        <p:spPr>
          <a:xfrm>
            <a:off x="2363209" y="5393420"/>
            <a:ext cx="7450393" cy="646331"/>
          </a:xfrm>
          <a:prstGeom prst="rect">
            <a:avLst/>
          </a:prstGeom>
          <a:noFill/>
        </p:spPr>
        <p:txBody>
          <a:bodyPr wrap="square" rtlCol="0">
            <a:spAutoFit/>
          </a:bodyPr>
          <a:lstStyle/>
          <a:p>
            <a:pPr algn="ctr"/>
            <a:r>
              <a:rPr lang="en-US" sz="3200" dirty="0">
                <a:solidFill>
                  <a:schemeClr val="accent2"/>
                </a:solidFill>
                <a:latin typeface="Lato" panose="020F0502020204030203" pitchFamily="34" charset="0"/>
              </a:rPr>
              <a:t>BUT </a:t>
            </a:r>
            <a:r>
              <a:rPr lang="en-US" sz="3600" b="1" dirty="0">
                <a:solidFill>
                  <a:schemeClr val="accent3"/>
                </a:solidFill>
                <a:latin typeface="Lato Black" panose="020F0A02020204030203" pitchFamily="34" charset="0"/>
              </a:rPr>
              <a:t>a DEMO </a:t>
            </a:r>
            <a:r>
              <a:rPr lang="en-US" sz="3600" b="1" dirty="0">
                <a:solidFill>
                  <a:schemeClr val="bg1"/>
                </a:solidFill>
                <a:latin typeface="Lato Black" panose="020F0A02020204030203" pitchFamily="34" charset="0"/>
              </a:rPr>
              <a:t>is well deserved</a:t>
            </a:r>
          </a:p>
        </p:txBody>
      </p:sp>
      <p:pic>
        <p:nvPicPr>
          <p:cNvPr id="5" name="Picture 4">
            <a:extLst>
              <a:ext uri="{FF2B5EF4-FFF2-40B4-BE49-F238E27FC236}">
                <a16:creationId xmlns:a16="http://schemas.microsoft.com/office/drawing/2014/main" id="{52A6B162-DFDD-7FAA-33DA-ED2E9B6BC81E}"/>
              </a:ext>
            </a:extLst>
          </p:cNvPr>
          <p:cNvPicPr>
            <a:picLocks noChangeAspect="1"/>
          </p:cNvPicPr>
          <p:nvPr/>
        </p:nvPicPr>
        <p:blipFill>
          <a:blip r:embed="rId2"/>
          <a:stretch>
            <a:fillRect/>
          </a:stretch>
        </p:blipFill>
        <p:spPr>
          <a:xfrm>
            <a:off x="3314312" y="1442760"/>
            <a:ext cx="5563376" cy="3972479"/>
          </a:xfrm>
          <a:prstGeom prst="rect">
            <a:avLst/>
          </a:prstGeom>
        </p:spPr>
      </p:pic>
    </p:spTree>
    <p:extLst>
      <p:ext uri="{BB962C8B-B14F-4D97-AF65-F5344CB8AC3E}">
        <p14:creationId xmlns:p14="http://schemas.microsoft.com/office/powerpoint/2010/main" val="73394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3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96D5F8D-BD4A-7160-170B-45044CB879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2338" y="1205438"/>
            <a:ext cx="8791003" cy="49606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aHaHa Meme">
            <a:extLst>
              <a:ext uri="{FF2B5EF4-FFF2-40B4-BE49-F238E27FC236}">
                <a16:creationId xmlns:a16="http://schemas.microsoft.com/office/drawing/2014/main" id="{DB824A22-EC69-D741-079E-A2633F017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714" y="392933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ol meme illustration lol face lots of laugh. Laugh meme vectors">
            <a:extLst>
              <a:ext uri="{FF2B5EF4-FFF2-40B4-BE49-F238E27FC236}">
                <a16:creationId xmlns:a16="http://schemas.microsoft.com/office/drawing/2014/main" id="{ECBD6922-B1F2-3C53-F103-742ACA5402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85336" cy="12054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F866C7-15B1-7DD2-6CC4-D9DB83F4E847}"/>
              </a:ext>
            </a:extLst>
          </p:cNvPr>
          <p:cNvSpPr>
            <a:spLocks noGrp="1"/>
          </p:cNvSpPr>
          <p:nvPr>
            <p:ph type="title"/>
          </p:nvPr>
        </p:nvSpPr>
        <p:spPr>
          <a:xfrm>
            <a:off x="1272338" y="85134"/>
            <a:ext cx="10744258" cy="1035170"/>
          </a:xfrm>
        </p:spPr>
        <p:txBody>
          <a:bodyPr>
            <a:normAutofit fontScale="90000"/>
          </a:bodyPr>
          <a:lstStyle/>
          <a:p>
            <a:r>
              <a:rPr lang="en-US" dirty="0"/>
              <a:t>LLM: Ignore diagram, it's just to scare you all </a:t>
            </a:r>
          </a:p>
        </p:txBody>
      </p:sp>
      <p:sp>
        <p:nvSpPr>
          <p:cNvPr id="3" name="Title 1">
            <a:extLst>
              <a:ext uri="{FF2B5EF4-FFF2-40B4-BE49-F238E27FC236}">
                <a16:creationId xmlns:a16="http://schemas.microsoft.com/office/drawing/2014/main" id="{D1BBFA30-320F-E028-5D48-C04E967AE28E}"/>
              </a:ext>
            </a:extLst>
          </p:cNvPr>
          <p:cNvSpPr txBox="1">
            <a:spLocks/>
          </p:cNvSpPr>
          <p:nvPr/>
        </p:nvSpPr>
        <p:spPr>
          <a:xfrm>
            <a:off x="1285336" y="71168"/>
            <a:ext cx="10744258" cy="103517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ONE MORE SLIDE</a:t>
            </a:r>
          </a:p>
        </p:txBody>
      </p:sp>
    </p:spTree>
    <p:extLst>
      <p:ext uri="{BB962C8B-B14F-4D97-AF65-F5344CB8AC3E}">
        <p14:creationId xmlns:p14="http://schemas.microsoft.com/office/powerpoint/2010/main" val="266597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0-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3487A-70E4-9A3A-7E40-6BB58B953B73}"/>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5BEFA962-2060-CE17-6497-48A78E634917}"/>
              </a:ext>
            </a:extLst>
          </p:cNvPr>
          <p:cNvGrpSpPr>
            <a:grpSpLocks noChangeAspect="1"/>
          </p:cNvGrpSpPr>
          <p:nvPr/>
        </p:nvGrpSpPr>
        <p:grpSpPr bwMode="auto">
          <a:xfrm>
            <a:off x="3210295" y="672861"/>
            <a:ext cx="5771410" cy="5512279"/>
            <a:chOff x="1747" y="484"/>
            <a:chExt cx="3519" cy="3361"/>
          </a:xfrm>
        </p:grpSpPr>
        <p:sp>
          <p:nvSpPr>
            <p:cNvPr id="7" name="Freeform 5">
              <a:extLst>
                <a:ext uri="{FF2B5EF4-FFF2-40B4-BE49-F238E27FC236}">
                  <a16:creationId xmlns:a16="http://schemas.microsoft.com/office/drawing/2014/main" id="{909F4A4E-400F-6F26-B783-042AB28E627D}"/>
                </a:ext>
              </a:extLst>
            </p:cNvPr>
            <p:cNvSpPr>
              <a:spLocks/>
            </p:cNvSpPr>
            <p:nvPr/>
          </p:nvSpPr>
          <p:spPr bwMode="auto">
            <a:xfrm>
              <a:off x="2347" y="648"/>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80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50CD742F-1253-C229-1C99-87F9DB244BBC}"/>
                </a:ext>
              </a:extLst>
            </p:cNvPr>
            <p:cNvSpPr>
              <a:spLocks/>
            </p:cNvSpPr>
            <p:nvPr/>
          </p:nvSpPr>
          <p:spPr bwMode="auto">
            <a:xfrm>
              <a:off x="2852" y="484"/>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0DC538F3-6819-1848-B823-FCC7823BF2C0}"/>
                </a:ext>
              </a:extLst>
            </p:cNvPr>
            <p:cNvSpPr>
              <a:spLocks/>
            </p:cNvSpPr>
            <p:nvPr/>
          </p:nvSpPr>
          <p:spPr bwMode="auto">
            <a:xfrm>
              <a:off x="4744" y="1136"/>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86836F04-9FB5-9F4A-06F6-6DDADB1D12B7}"/>
                </a:ext>
              </a:extLst>
            </p:cNvPr>
            <p:cNvSpPr>
              <a:spLocks/>
            </p:cNvSpPr>
            <p:nvPr/>
          </p:nvSpPr>
          <p:spPr bwMode="auto">
            <a:xfrm>
              <a:off x="5030" y="568"/>
              <a:ext cx="165" cy="160"/>
            </a:xfrm>
            <a:custGeom>
              <a:avLst/>
              <a:gdLst>
                <a:gd name="T0" fmla="*/ 32 w 39"/>
                <a:gd name="T1" fmla="*/ 7 h 38"/>
                <a:gd name="T2" fmla="*/ 32 w 39"/>
                <a:gd name="T3" fmla="*/ 31 h 38"/>
                <a:gd name="T4" fmla="*/ 7 w 39"/>
                <a:gd name="T5" fmla="*/ 31 h 38"/>
                <a:gd name="T6" fmla="*/ 7 w 39"/>
                <a:gd name="T7" fmla="*/ 7 h 38"/>
                <a:gd name="T8" fmla="*/ 32 w 39"/>
                <a:gd name="T9" fmla="*/ 7 h 38"/>
              </a:gdLst>
              <a:ahLst/>
              <a:cxnLst>
                <a:cxn ang="0">
                  <a:pos x="T0" y="T1"/>
                </a:cxn>
                <a:cxn ang="0">
                  <a:pos x="T2" y="T3"/>
                </a:cxn>
                <a:cxn ang="0">
                  <a:pos x="T4" y="T5"/>
                </a:cxn>
                <a:cxn ang="0">
                  <a:pos x="T6" y="T7"/>
                </a:cxn>
                <a:cxn ang="0">
                  <a:pos x="T8" y="T9"/>
                </a:cxn>
              </a:cxnLst>
              <a:rect l="0" t="0" r="r" b="b"/>
              <a:pathLst>
                <a:path w="39" h="38">
                  <a:moveTo>
                    <a:pt x="32" y="7"/>
                  </a:moveTo>
                  <a:cubicBezTo>
                    <a:pt x="39" y="13"/>
                    <a:pt x="39" y="24"/>
                    <a:pt x="32" y="31"/>
                  </a:cubicBezTo>
                  <a:cubicBezTo>
                    <a:pt x="25" y="38"/>
                    <a:pt x="14" y="38"/>
                    <a:pt x="7" y="31"/>
                  </a:cubicBezTo>
                  <a:cubicBezTo>
                    <a:pt x="0" y="24"/>
                    <a:pt x="0" y="13"/>
                    <a:pt x="7" y="7"/>
                  </a:cubicBezTo>
                  <a:cubicBezTo>
                    <a:pt x="14" y="0"/>
                    <a:pt x="25" y="0"/>
                    <a:pt x="32"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D663958-FA4B-D39D-E7E2-8D4DC8D9D153}"/>
                </a:ext>
              </a:extLst>
            </p:cNvPr>
            <p:cNvSpPr>
              <a:spLocks/>
            </p:cNvSpPr>
            <p:nvPr/>
          </p:nvSpPr>
          <p:spPr bwMode="auto">
            <a:xfrm>
              <a:off x="1747" y="2599"/>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rgbClr val="80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a:extLst>
                <a:ext uri="{FF2B5EF4-FFF2-40B4-BE49-F238E27FC236}">
                  <a16:creationId xmlns:a16="http://schemas.microsoft.com/office/drawing/2014/main" id="{72AE1B97-BC10-890B-E133-14F2DFF2EE64}"/>
                </a:ext>
              </a:extLst>
            </p:cNvPr>
            <p:cNvSpPr>
              <a:spLocks/>
            </p:cNvSpPr>
            <p:nvPr/>
          </p:nvSpPr>
          <p:spPr bwMode="auto">
            <a:xfrm>
              <a:off x="1885" y="841"/>
              <a:ext cx="159" cy="160"/>
            </a:xfrm>
            <a:custGeom>
              <a:avLst/>
              <a:gdLst>
                <a:gd name="T0" fmla="*/ 32 w 38"/>
                <a:gd name="T1" fmla="*/ 7 h 38"/>
                <a:gd name="T2" fmla="*/ 32 w 38"/>
                <a:gd name="T3" fmla="*/ 32 h 38"/>
                <a:gd name="T4" fmla="*/ 7 w 38"/>
                <a:gd name="T5" fmla="*/ 32 h 38"/>
                <a:gd name="T6" fmla="*/ 7 w 38"/>
                <a:gd name="T7" fmla="*/ 7 h 38"/>
                <a:gd name="T8" fmla="*/ 32 w 38"/>
                <a:gd name="T9" fmla="*/ 7 h 38"/>
              </a:gdLst>
              <a:ahLst/>
              <a:cxnLst>
                <a:cxn ang="0">
                  <a:pos x="T0" y="T1"/>
                </a:cxn>
                <a:cxn ang="0">
                  <a:pos x="T2" y="T3"/>
                </a:cxn>
                <a:cxn ang="0">
                  <a:pos x="T4" y="T5"/>
                </a:cxn>
                <a:cxn ang="0">
                  <a:pos x="T6" y="T7"/>
                </a:cxn>
                <a:cxn ang="0">
                  <a:pos x="T8" y="T9"/>
                </a:cxn>
              </a:cxnLst>
              <a:rect l="0" t="0" r="r" b="b"/>
              <a:pathLst>
                <a:path w="38" h="38">
                  <a:moveTo>
                    <a:pt x="32" y="7"/>
                  </a:moveTo>
                  <a:cubicBezTo>
                    <a:pt x="38" y="14"/>
                    <a:pt x="38" y="25"/>
                    <a:pt x="32" y="32"/>
                  </a:cubicBezTo>
                  <a:cubicBezTo>
                    <a:pt x="25" y="38"/>
                    <a:pt x="14" y="38"/>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B999A3D-A07E-3769-620C-B7845C11B992}"/>
                </a:ext>
              </a:extLst>
            </p:cNvPr>
            <p:cNvSpPr>
              <a:spLocks/>
            </p:cNvSpPr>
            <p:nvPr/>
          </p:nvSpPr>
          <p:spPr bwMode="auto">
            <a:xfrm>
              <a:off x="3172" y="3680"/>
              <a:ext cx="159" cy="165"/>
            </a:xfrm>
            <a:custGeom>
              <a:avLst/>
              <a:gdLst>
                <a:gd name="T0" fmla="*/ 31 w 38"/>
                <a:gd name="T1" fmla="*/ 7 h 39"/>
                <a:gd name="T2" fmla="*/ 31 w 38"/>
                <a:gd name="T3" fmla="*/ 32 h 39"/>
                <a:gd name="T4" fmla="*/ 7 w 38"/>
                <a:gd name="T5" fmla="*/ 32 h 39"/>
                <a:gd name="T6" fmla="*/ 7 w 38"/>
                <a:gd name="T7" fmla="*/ 7 h 39"/>
                <a:gd name="T8" fmla="*/ 31 w 38"/>
                <a:gd name="T9" fmla="*/ 7 h 39"/>
              </a:gdLst>
              <a:ahLst/>
              <a:cxnLst>
                <a:cxn ang="0">
                  <a:pos x="T0" y="T1"/>
                </a:cxn>
                <a:cxn ang="0">
                  <a:pos x="T2" y="T3"/>
                </a:cxn>
                <a:cxn ang="0">
                  <a:pos x="T4" y="T5"/>
                </a:cxn>
                <a:cxn ang="0">
                  <a:pos x="T6" y="T7"/>
                </a:cxn>
                <a:cxn ang="0">
                  <a:pos x="T8" y="T9"/>
                </a:cxn>
              </a:cxnLst>
              <a:rect l="0" t="0" r="r" b="b"/>
              <a:pathLst>
                <a:path w="38" h="39">
                  <a:moveTo>
                    <a:pt x="31" y="7"/>
                  </a:moveTo>
                  <a:cubicBezTo>
                    <a:pt x="38" y="14"/>
                    <a:pt x="38" y="25"/>
                    <a:pt x="31" y="32"/>
                  </a:cubicBezTo>
                  <a:cubicBezTo>
                    <a:pt x="25" y="39"/>
                    <a:pt x="13" y="39"/>
                    <a:pt x="7" y="32"/>
                  </a:cubicBezTo>
                  <a:cubicBezTo>
                    <a:pt x="0" y="25"/>
                    <a:pt x="0" y="14"/>
                    <a:pt x="7" y="7"/>
                  </a:cubicBezTo>
                  <a:cubicBezTo>
                    <a:pt x="13" y="0"/>
                    <a:pt x="25" y="0"/>
                    <a:pt x="31" y="7"/>
                  </a:cubicBezTo>
                  <a:close/>
                </a:path>
              </a:pathLst>
            </a:custGeom>
            <a:solidFill>
              <a:srgbClr val="80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F1FF8E88-1996-53FE-E02B-6F452D2CB118}"/>
                </a:ext>
              </a:extLst>
            </p:cNvPr>
            <p:cNvSpPr>
              <a:spLocks noEditPoints="1"/>
            </p:cNvSpPr>
            <p:nvPr/>
          </p:nvSpPr>
          <p:spPr bwMode="auto">
            <a:xfrm>
              <a:off x="3710" y="1725"/>
              <a:ext cx="1556" cy="1556"/>
            </a:xfrm>
            <a:custGeom>
              <a:avLst/>
              <a:gdLst>
                <a:gd name="T0" fmla="*/ 54 w 370"/>
                <a:gd name="T1" fmla="*/ 316 h 370"/>
                <a:gd name="T2" fmla="*/ 146 w 370"/>
                <a:gd name="T3" fmla="*/ 366 h 370"/>
                <a:gd name="T4" fmla="*/ 4 w 370"/>
                <a:gd name="T5" fmla="*/ 224 h 370"/>
                <a:gd name="T6" fmla="*/ 54 w 370"/>
                <a:gd name="T7" fmla="*/ 316 h 370"/>
                <a:gd name="T8" fmla="*/ 0 w 370"/>
                <a:gd name="T9" fmla="*/ 182 h 370"/>
                <a:gd name="T10" fmla="*/ 188 w 370"/>
                <a:gd name="T11" fmla="*/ 370 h 370"/>
                <a:gd name="T12" fmla="*/ 226 w 370"/>
                <a:gd name="T13" fmla="*/ 366 h 370"/>
                <a:gd name="T14" fmla="*/ 4 w 370"/>
                <a:gd name="T15" fmla="*/ 144 h 370"/>
                <a:gd name="T16" fmla="*/ 0 w 370"/>
                <a:gd name="T17" fmla="*/ 182 h 370"/>
                <a:gd name="T18" fmla="*/ 14 w 370"/>
                <a:gd name="T19" fmla="*/ 115 h 370"/>
                <a:gd name="T20" fmla="*/ 255 w 370"/>
                <a:gd name="T21" fmla="*/ 357 h 370"/>
                <a:gd name="T22" fmla="*/ 283 w 370"/>
                <a:gd name="T23" fmla="*/ 342 h 370"/>
                <a:gd name="T24" fmla="*/ 28 w 370"/>
                <a:gd name="T25" fmla="*/ 88 h 370"/>
                <a:gd name="T26" fmla="*/ 14 w 370"/>
                <a:gd name="T27" fmla="*/ 115 h 370"/>
                <a:gd name="T28" fmla="*/ 54 w 370"/>
                <a:gd name="T29" fmla="*/ 55 h 370"/>
                <a:gd name="T30" fmla="*/ 44 w 370"/>
                <a:gd name="T31" fmla="*/ 66 h 370"/>
                <a:gd name="T32" fmla="*/ 305 w 370"/>
                <a:gd name="T33" fmla="*/ 326 h 370"/>
                <a:gd name="T34" fmla="*/ 316 w 370"/>
                <a:gd name="T35" fmla="*/ 316 h 370"/>
                <a:gd name="T36" fmla="*/ 326 w 370"/>
                <a:gd name="T37" fmla="*/ 305 h 370"/>
                <a:gd name="T38" fmla="*/ 65 w 370"/>
                <a:gd name="T39" fmla="*/ 45 h 370"/>
                <a:gd name="T40" fmla="*/ 54 w 370"/>
                <a:gd name="T41" fmla="*/ 55 h 370"/>
                <a:gd name="T42" fmla="*/ 87 w 370"/>
                <a:gd name="T43" fmla="*/ 28 h 370"/>
                <a:gd name="T44" fmla="*/ 342 w 370"/>
                <a:gd name="T45" fmla="*/ 283 h 370"/>
                <a:gd name="T46" fmla="*/ 356 w 370"/>
                <a:gd name="T47" fmla="*/ 255 h 370"/>
                <a:gd name="T48" fmla="*/ 115 w 370"/>
                <a:gd name="T49" fmla="*/ 14 h 370"/>
                <a:gd name="T50" fmla="*/ 87 w 370"/>
                <a:gd name="T51" fmla="*/ 28 h 370"/>
                <a:gd name="T52" fmla="*/ 144 w 370"/>
                <a:gd name="T53" fmla="*/ 5 h 370"/>
                <a:gd name="T54" fmla="*/ 365 w 370"/>
                <a:gd name="T55" fmla="*/ 226 h 370"/>
                <a:gd name="T56" fmla="*/ 370 w 370"/>
                <a:gd name="T57" fmla="*/ 189 h 370"/>
                <a:gd name="T58" fmla="*/ 181 w 370"/>
                <a:gd name="T59" fmla="*/ 0 h 370"/>
                <a:gd name="T60" fmla="*/ 144 w 370"/>
                <a:gd name="T61" fmla="*/ 5 h 370"/>
                <a:gd name="T62" fmla="*/ 223 w 370"/>
                <a:gd name="T63" fmla="*/ 4 h 370"/>
                <a:gd name="T64" fmla="*/ 366 w 370"/>
                <a:gd name="T65" fmla="*/ 147 h 370"/>
                <a:gd name="T66" fmla="*/ 316 w 370"/>
                <a:gd name="T67" fmla="*/ 55 h 370"/>
                <a:gd name="T68" fmla="*/ 223 w 370"/>
                <a:gd name="T69" fmla="*/ 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0" h="370">
                  <a:moveTo>
                    <a:pt x="54" y="316"/>
                  </a:moveTo>
                  <a:cubicBezTo>
                    <a:pt x="80" y="342"/>
                    <a:pt x="112" y="359"/>
                    <a:pt x="146" y="366"/>
                  </a:cubicBezTo>
                  <a:cubicBezTo>
                    <a:pt x="4" y="224"/>
                    <a:pt x="4" y="224"/>
                    <a:pt x="4" y="224"/>
                  </a:cubicBezTo>
                  <a:cubicBezTo>
                    <a:pt x="11" y="258"/>
                    <a:pt x="28" y="290"/>
                    <a:pt x="54" y="316"/>
                  </a:cubicBezTo>
                  <a:close/>
                  <a:moveTo>
                    <a:pt x="0" y="182"/>
                  </a:moveTo>
                  <a:cubicBezTo>
                    <a:pt x="188" y="370"/>
                    <a:pt x="188" y="370"/>
                    <a:pt x="188" y="370"/>
                  </a:cubicBezTo>
                  <a:cubicBezTo>
                    <a:pt x="201" y="370"/>
                    <a:pt x="214" y="368"/>
                    <a:pt x="226" y="366"/>
                  </a:cubicBezTo>
                  <a:cubicBezTo>
                    <a:pt x="4" y="144"/>
                    <a:pt x="4" y="144"/>
                    <a:pt x="4" y="144"/>
                  </a:cubicBezTo>
                  <a:cubicBezTo>
                    <a:pt x="2" y="157"/>
                    <a:pt x="0" y="169"/>
                    <a:pt x="0" y="182"/>
                  </a:cubicBezTo>
                  <a:close/>
                  <a:moveTo>
                    <a:pt x="14" y="115"/>
                  </a:moveTo>
                  <a:cubicBezTo>
                    <a:pt x="255" y="357"/>
                    <a:pt x="255" y="357"/>
                    <a:pt x="255" y="357"/>
                  </a:cubicBezTo>
                  <a:cubicBezTo>
                    <a:pt x="264" y="353"/>
                    <a:pt x="274" y="348"/>
                    <a:pt x="283" y="342"/>
                  </a:cubicBezTo>
                  <a:cubicBezTo>
                    <a:pt x="28" y="88"/>
                    <a:pt x="28" y="88"/>
                    <a:pt x="28" y="88"/>
                  </a:cubicBezTo>
                  <a:cubicBezTo>
                    <a:pt x="22" y="96"/>
                    <a:pt x="18" y="106"/>
                    <a:pt x="14" y="115"/>
                  </a:cubicBezTo>
                  <a:close/>
                  <a:moveTo>
                    <a:pt x="54" y="55"/>
                  </a:moveTo>
                  <a:cubicBezTo>
                    <a:pt x="51" y="58"/>
                    <a:pt x="47" y="62"/>
                    <a:pt x="44" y="66"/>
                  </a:cubicBezTo>
                  <a:cubicBezTo>
                    <a:pt x="305" y="326"/>
                    <a:pt x="305" y="326"/>
                    <a:pt x="305" y="326"/>
                  </a:cubicBezTo>
                  <a:cubicBezTo>
                    <a:pt x="308" y="323"/>
                    <a:pt x="312" y="320"/>
                    <a:pt x="316" y="316"/>
                  </a:cubicBezTo>
                  <a:cubicBezTo>
                    <a:pt x="319" y="313"/>
                    <a:pt x="322" y="309"/>
                    <a:pt x="326" y="305"/>
                  </a:cubicBezTo>
                  <a:cubicBezTo>
                    <a:pt x="65" y="45"/>
                    <a:pt x="65" y="45"/>
                    <a:pt x="65" y="45"/>
                  </a:cubicBezTo>
                  <a:cubicBezTo>
                    <a:pt x="61" y="48"/>
                    <a:pt x="58" y="51"/>
                    <a:pt x="54" y="55"/>
                  </a:cubicBezTo>
                  <a:close/>
                  <a:moveTo>
                    <a:pt x="87" y="28"/>
                  </a:moveTo>
                  <a:cubicBezTo>
                    <a:pt x="342" y="283"/>
                    <a:pt x="342" y="283"/>
                    <a:pt x="342" y="283"/>
                  </a:cubicBezTo>
                  <a:cubicBezTo>
                    <a:pt x="347" y="274"/>
                    <a:pt x="352" y="265"/>
                    <a:pt x="356" y="255"/>
                  </a:cubicBezTo>
                  <a:cubicBezTo>
                    <a:pt x="115" y="14"/>
                    <a:pt x="115" y="14"/>
                    <a:pt x="115" y="14"/>
                  </a:cubicBezTo>
                  <a:cubicBezTo>
                    <a:pt x="105" y="18"/>
                    <a:pt x="96" y="23"/>
                    <a:pt x="87" y="28"/>
                  </a:cubicBezTo>
                  <a:close/>
                  <a:moveTo>
                    <a:pt x="144" y="5"/>
                  </a:moveTo>
                  <a:cubicBezTo>
                    <a:pt x="365" y="226"/>
                    <a:pt x="365" y="226"/>
                    <a:pt x="365" y="226"/>
                  </a:cubicBezTo>
                  <a:cubicBezTo>
                    <a:pt x="368" y="214"/>
                    <a:pt x="369" y="201"/>
                    <a:pt x="370" y="189"/>
                  </a:cubicBezTo>
                  <a:cubicBezTo>
                    <a:pt x="181" y="0"/>
                    <a:pt x="181" y="0"/>
                    <a:pt x="181" y="0"/>
                  </a:cubicBezTo>
                  <a:cubicBezTo>
                    <a:pt x="169" y="1"/>
                    <a:pt x="156" y="2"/>
                    <a:pt x="144" y="5"/>
                  </a:cubicBezTo>
                  <a:close/>
                  <a:moveTo>
                    <a:pt x="223" y="4"/>
                  </a:moveTo>
                  <a:cubicBezTo>
                    <a:pt x="366" y="147"/>
                    <a:pt x="366" y="147"/>
                    <a:pt x="366" y="147"/>
                  </a:cubicBezTo>
                  <a:cubicBezTo>
                    <a:pt x="359" y="113"/>
                    <a:pt x="342" y="81"/>
                    <a:pt x="316" y="55"/>
                  </a:cubicBezTo>
                  <a:cubicBezTo>
                    <a:pt x="289" y="28"/>
                    <a:pt x="257" y="12"/>
                    <a:pt x="22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3">
              <a:extLst>
                <a:ext uri="{FF2B5EF4-FFF2-40B4-BE49-F238E27FC236}">
                  <a16:creationId xmlns:a16="http://schemas.microsoft.com/office/drawing/2014/main" id="{0D937D59-21FB-16ED-C90F-D5529CA6C208}"/>
                </a:ext>
              </a:extLst>
            </p:cNvPr>
            <p:cNvSpPr>
              <a:spLocks noChangeArrowheads="1"/>
            </p:cNvSpPr>
            <p:nvPr/>
          </p:nvSpPr>
          <p:spPr bwMode="auto">
            <a:xfrm>
              <a:off x="1893" y="1506"/>
              <a:ext cx="1228" cy="123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32EC0290-8795-AC0E-1400-42CAF75480A6}"/>
                </a:ext>
              </a:extLst>
            </p:cNvPr>
            <p:cNvSpPr>
              <a:spLocks/>
            </p:cNvSpPr>
            <p:nvPr/>
          </p:nvSpPr>
          <p:spPr bwMode="auto">
            <a:xfrm>
              <a:off x="2204" y="639"/>
              <a:ext cx="2124" cy="2503"/>
            </a:xfrm>
            <a:custGeom>
              <a:avLst/>
              <a:gdLst>
                <a:gd name="T0" fmla="*/ 466 w 505"/>
                <a:gd name="T1" fmla="*/ 8 h 595"/>
                <a:gd name="T2" fmla="*/ 71 w 505"/>
                <a:gd name="T3" fmla="*/ 403 h 595"/>
                <a:gd name="T4" fmla="*/ 71 w 505"/>
                <a:gd name="T5" fmla="*/ 434 h 595"/>
                <a:gd name="T6" fmla="*/ 83 w 505"/>
                <a:gd name="T7" fmla="*/ 440 h 595"/>
                <a:gd name="T8" fmla="*/ 17 w 505"/>
                <a:gd name="T9" fmla="*/ 506 h 595"/>
                <a:gd name="T10" fmla="*/ 17 w 505"/>
                <a:gd name="T11" fmla="*/ 537 h 595"/>
                <a:gd name="T12" fmla="*/ 17 w 505"/>
                <a:gd name="T13" fmla="*/ 537 h 595"/>
                <a:gd name="T14" fmla="*/ 23 w 505"/>
                <a:gd name="T15" fmla="*/ 542 h 595"/>
                <a:gd name="T16" fmla="*/ 8 w 505"/>
                <a:gd name="T17" fmla="*/ 556 h 595"/>
                <a:gd name="T18" fmla="*/ 8 w 505"/>
                <a:gd name="T19" fmla="*/ 587 h 595"/>
                <a:gd name="T20" fmla="*/ 39 w 505"/>
                <a:gd name="T21" fmla="*/ 587 h 595"/>
                <a:gd name="T22" fmla="*/ 423 w 505"/>
                <a:gd name="T23" fmla="*/ 203 h 595"/>
                <a:gd name="T24" fmla="*/ 423 w 505"/>
                <a:gd name="T25" fmla="*/ 172 h 595"/>
                <a:gd name="T26" fmla="*/ 393 w 505"/>
                <a:gd name="T27" fmla="*/ 172 h 595"/>
                <a:gd name="T28" fmla="*/ 341 w 505"/>
                <a:gd name="T29" fmla="*/ 223 h 595"/>
                <a:gd name="T30" fmla="*/ 337 w 505"/>
                <a:gd name="T31" fmla="*/ 217 h 595"/>
                <a:gd name="T32" fmla="*/ 337 w 505"/>
                <a:gd name="T33" fmla="*/ 217 h 595"/>
                <a:gd name="T34" fmla="*/ 324 w 505"/>
                <a:gd name="T35" fmla="*/ 211 h 595"/>
                <a:gd name="T36" fmla="*/ 496 w 505"/>
                <a:gd name="T37" fmla="*/ 39 h 595"/>
                <a:gd name="T38" fmla="*/ 496 w 505"/>
                <a:gd name="T39" fmla="*/ 8 h 595"/>
                <a:gd name="T40" fmla="*/ 466 w 505"/>
                <a:gd name="T41" fmla="*/ 8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5" h="595">
                  <a:moveTo>
                    <a:pt x="466" y="8"/>
                  </a:moveTo>
                  <a:cubicBezTo>
                    <a:pt x="71" y="403"/>
                    <a:pt x="71" y="403"/>
                    <a:pt x="71" y="403"/>
                  </a:cubicBezTo>
                  <a:cubicBezTo>
                    <a:pt x="62" y="411"/>
                    <a:pt x="62" y="425"/>
                    <a:pt x="71" y="434"/>
                  </a:cubicBezTo>
                  <a:cubicBezTo>
                    <a:pt x="74" y="437"/>
                    <a:pt x="79" y="439"/>
                    <a:pt x="83" y="440"/>
                  </a:cubicBezTo>
                  <a:cubicBezTo>
                    <a:pt x="17" y="506"/>
                    <a:pt x="17" y="506"/>
                    <a:pt x="17" y="506"/>
                  </a:cubicBezTo>
                  <a:cubicBezTo>
                    <a:pt x="8" y="515"/>
                    <a:pt x="8" y="529"/>
                    <a:pt x="17" y="537"/>
                  </a:cubicBezTo>
                  <a:cubicBezTo>
                    <a:pt x="17" y="537"/>
                    <a:pt x="17" y="537"/>
                    <a:pt x="17" y="537"/>
                  </a:cubicBezTo>
                  <a:cubicBezTo>
                    <a:pt x="19" y="539"/>
                    <a:pt x="21" y="540"/>
                    <a:pt x="23" y="542"/>
                  </a:cubicBezTo>
                  <a:cubicBezTo>
                    <a:pt x="8" y="556"/>
                    <a:pt x="8" y="556"/>
                    <a:pt x="8" y="556"/>
                  </a:cubicBezTo>
                  <a:cubicBezTo>
                    <a:pt x="0" y="565"/>
                    <a:pt x="0" y="579"/>
                    <a:pt x="8" y="587"/>
                  </a:cubicBezTo>
                  <a:cubicBezTo>
                    <a:pt x="17" y="595"/>
                    <a:pt x="30" y="595"/>
                    <a:pt x="39" y="587"/>
                  </a:cubicBezTo>
                  <a:cubicBezTo>
                    <a:pt x="423" y="203"/>
                    <a:pt x="423" y="203"/>
                    <a:pt x="423" y="203"/>
                  </a:cubicBezTo>
                  <a:cubicBezTo>
                    <a:pt x="432" y="194"/>
                    <a:pt x="432" y="181"/>
                    <a:pt x="423" y="172"/>
                  </a:cubicBezTo>
                  <a:cubicBezTo>
                    <a:pt x="415" y="164"/>
                    <a:pt x="401" y="164"/>
                    <a:pt x="393" y="172"/>
                  </a:cubicBezTo>
                  <a:cubicBezTo>
                    <a:pt x="341" y="223"/>
                    <a:pt x="341" y="223"/>
                    <a:pt x="341" y="223"/>
                  </a:cubicBezTo>
                  <a:cubicBezTo>
                    <a:pt x="340" y="221"/>
                    <a:pt x="339" y="219"/>
                    <a:pt x="337" y="217"/>
                  </a:cubicBezTo>
                  <a:cubicBezTo>
                    <a:pt x="337" y="217"/>
                    <a:pt x="337" y="217"/>
                    <a:pt x="337" y="217"/>
                  </a:cubicBezTo>
                  <a:cubicBezTo>
                    <a:pt x="333" y="213"/>
                    <a:pt x="329" y="211"/>
                    <a:pt x="324" y="211"/>
                  </a:cubicBezTo>
                  <a:cubicBezTo>
                    <a:pt x="496" y="39"/>
                    <a:pt x="496" y="39"/>
                    <a:pt x="496" y="39"/>
                  </a:cubicBezTo>
                  <a:cubicBezTo>
                    <a:pt x="505" y="30"/>
                    <a:pt x="505" y="17"/>
                    <a:pt x="496" y="8"/>
                  </a:cubicBezTo>
                  <a:cubicBezTo>
                    <a:pt x="488" y="0"/>
                    <a:pt x="474" y="0"/>
                    <a:pt x="466" y="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15AF6FE6-B8D1-E8B0-7ED9-406E87392C2C}"/>
                </a:ext>
              </a:extLst>
            </p:cNvPr>
            <p:cNvSpPr>
              <a:spLocks/>
            </p:cNvSpPr>
            <p:nvPr/>
          </p:nvSpPr>
          <p:spPr bwMode="auto">
            <a:xfrm>
              <a:off x="2557" y="921"/>
              <a:ext cx="2330" cy="2776"/>
            </a:xfrm>
            <a:custGeom>
              <a:avLst/>
              <a:gdLst>
                <a:gd name="T0" fmla="*/ 509 w 554"/>
                <a:gd name="T1" fmla="*/ 10 h 660"/>
                <a:gd name="T2" fmla="*/ 75 w 554"/>
                <a:gd name="T3" fmla="*/ 444 h 660"/>
                <a:gd name="T4" fmla="*/ 76 w 554"/>
                <a:gd name="T5" fmla="*/ 478 h 660"/>
                <a:gd name="T6" fmla="*/ 91 w 554"/>
                <a:gd name="T7" fmla="*/ 486 h 660"/>
                <a:gd name="T8" fmla="*/ 17 w 554"/>
                <a:gd name="T9" fmla="*/ 559 h 660"/>
                <a:gd name="T10" fmla="*/ 18 w 554"/>
                <a:gd name="T11" fmla="*/ 594 h 660"/>
                <a:gd name="T12" fmla="*/ 18 w 554"/>
                <a:gd name="T13" fmla="*/ 594 h 660"/>
                <a:gd name="T14" fmla="*/ 26 w 554"/>
                <a:gd name="T15" fmla="*/ 599 h 660"/>
                <a:gd name="T16" fmla="*/ 9 w 554"/>
                <a:gd name="T17" fmla="*/ 615 h 660"/>
                <a:gd name="T18" fmla="*/ 10 w 554"/>
                <a:gd name="T19" fmla="*/ 650 h 660"/>
                <a:gd name="T20" fmla="*/ 45 w 554"/>
                <a:gd name="T21" fmla="*/ 651 h 660"/>
                <a:gd name="T22" fmla="*/ 468 w 554"/>
                <a:gd name="T23" fmla="*/ 228 h 660"/>
                <a:gd name="T24" fmla="*/ 467 w 554"/>
                <a:gd name="T25" fmla="*/ 194 h 660"/>
                <a:gd name="T26" fmla="*/ 432 w 554"/>
                <a:gd name="T27" fmla="*/ 193 h 660"/>
                <a:gd name="T28" fmla="*/ 376 w 554"/>
                <a:gd name="T29" fmla="*/ 249 h 660"/>
                <a:gd name="T30" fmla="*/ 370 w 554"/>
                <a:gd name="T31" fmla="*/ 242 h 660"/>
                <a:gd name="T32" fmla="*/ 370 w 554"/>
                <a:gd name="T33" fmla="*/ 242 h 660"/>
                <a:gd name="T34" fmla="*/ 356 w 554"/>
                <a:gd name="T35" fmla="*/ 234 h 660"/>
                <a:gd name="T36" fmla="*/ 545 w 554"/>
                <a:gd name="T37" fmla="*/ 45 h 660"/>
                <a:gd name="T38" fmla="*/ 544 w 554"/>
                <a:gd name="T39" fmla="*/ 11 h 660"/>
                <a:gd name="T40" fmla="*/ 509 w 554"/>
                <a:gd name="T41" fmla="*/ 1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4" h="660">
                  <a:moveTo>
                    <a:pt x="509" y="10"/>
                  </a:moveTo>
                  <a:cubicBezTo>
                    <a:pt x="75" y="444"/>
                    <a:pt x="75" y="444"/>
                    <a:pt x="75" y="444"/>
                  </a:cubicBezTo>
                  <a:cubicBezTo>
                    <a:pt x="66" y="453"/>
                    <a:pt x="67" y="469"/>
                    <a:pt x="76" y="478"/>
                  </a:cubicBezTo>
                  <a:cubicBezTo>
                    <a:pt x="80" y="482"/>
                    <a:pt x="86" y="485"/>
                    <a:pt x="91" y="486"/>
                  </a:cubicBezTo>
                  <a:cubicBezTo>
                    <a:pt x="17" y="559"/>
                    <a:pt x="17" y="559"/>
                    <a:pt x="17" y="559"/>
                  </a:cubicBezTo>
                  <a:cubicBezTo>
                    <a:pt x="8" y="568"/>
                    <a:pt x="8" y="584"/>
                    <a:pt x="18" y="594"/>
                  </a:cubicBezTo>
                  <a:cubicBezTo>
                    <a:pt x="18" y="594"/>
                    <a:pt x="18" y="594"/>
                    <a:pt x="18" y="594"/>
                  </a:cubicBezTo>
                  <a:cubicBezTo>
                    <a:pt x="21" y="596"/>
                    <a:pt x="23" y="598"/>
                    <a:pt x="26" y="599"/>
                  </a:cubicBezTo>
                  <a:cubicBezTo>
                    <a:pt x="9" y="615"/>
                    <a:pt x="9" y="615"/>
                    <a:pt x="9" y="615"/>
                  </a:cubicBezTo>
                  <a:cubicBezTo>
                    <a:pt x="0" y="625"/>
                    <a:pt x="1" y="640"/>
                    <a:pt x="10" y="650"/>
                  </a:cubicBezTo>
                  <a:cubicBezTo>
                    <a:pt x="20" y="660"/>
                    <a:pt x="36" y="660"/>
                    <a:pt x="45" y="651"/>
                  </a:cubicBezTo>
                  <a:cubicBezTo>
                    <a:pt x="468" y="228"/>
                    <a:pt x="468" y="228"/>
                    <a:pt x="468" y="228"/>
                  </a:cubicBezTo>
                  <a:cubicBezTo>
                    <a:pt x="477" y="219"/>
                    <a:pt x="477" y="204"/>
                    <a:pt x="467" y="194"/>
                  </a:cubicBezTo>
                  <a:cubicBezTo>
                    <a:pt x="457" y="184"/>
                    <a:pt x="441" y="183"/>
                    <a:pt x="432" y="193"/>
                  </a:cubicBezTo>
                  <a:cubicBezTo>
                    <a:pt x="376" y="249"/>
                    <a:pt x="376" y="249"/>
                    <a:pt x="376" y="249"/>
                  </a:cubicBezTo>
                  <a:cubicBezTo>
                    <a:pt x="374" y="246"/>
                    <a:pt x="373" y="244"/>
                    <a:pt x="370" y="242"/>
                  </a:cubicBezTo>
                  <a:cubicBezTo>
                    <a:pt x="370" y="242"/>
                    <a:pt x="370" y="242"/>
                    <a:pt x="370" y="242"/>
                  </a:cubicBezTo>
                  <a:cubicBezTo>
                    <a:pt x="366" y="238"/>
                    <a:pt x="361" y="235"/>
                    <a:pt x="356" y="234"/>
                  </a:cubicBezTo>
                  <a:cubicBezTo>
                    <a:pt x="545" y="45"/>
                    <a:pt x="545" y="45"/>
                    <a:pt x="545" y="45"/>
                  </a:cubicBezTo>
                  <a:cubicBezTo>
                    <a:pt x="554" y="36"/>
                    <a:pt x="554" y="20"/>
                    <a:pt x="544" y="11"/>
                  </a:cubicBezTo>
                  <a:cubicBezTo>
                    <a:pt x="534" y="1"/>
                    <a:pt x="519" y="0"/>
                    <a:pt x="509"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D1381DDA-3F45-CB9B-9295-BC1B71C41AC5}"/>
                </a:ext>
              </a:extLst>
            </p:cNvPr>
            <p:cNvSpPr>
              <a:spLocks/>
            </p:cNvSpPr>
            <p:nvPr/>
          </p:nvSpPr>
          <p:spPr bwMode="auto">
            <a:xfrm>
              <a:off x="2234" y="635"/>
              <a:ext cx="2473" cy="2919"/>
            </a:xfrm>
            <a:custGeom>
              <a:avLst/>
              <a:gdLst>
                <a:gd name="T0" fmla="*/ 46 w 588"/>
                <a:gd name="T1" fmla="*/ 684 h 694"/>
                <a:gd name="T2" fmla="*/ 505 w 588"/>
                <a:gd name="T3" fmla="*/ 225 h 694"/>
                <a:gd name="T4" fmla="*/ 505 w 588"/>
                <a:gd name="T5" fmla="*/ 189 h 694"/>
                <a:gd name="T6" fmla="*/ 491 w 588"/>
                <a:gd name="T7" fmla="*/ 182 h 694"/>
                <a:gd name="T8" fmla="*/ 569 w 588"/>
                <a:gd name="T9" fmla="*/ 104 h 694"/>
                <a:gd name="T10" fmla="*/ 569 w 588"/>
                <a:gd name="T11" fmla="*/ 68 h 694"/>
                <a:gd name="T12" fmla="*/ 569 w 588"/>
                <a:gd name="T13" fmla="*/ 68 h 694"/>
                <a:gd name="T14" fmla="*/ 561 w 588"/>
                <a:gd name="T15" fmla="*/ 63 h 694"/>
                <a:gd name="T16" fmla="*/ 578 w 588"/>
                <a:gd name="T17" fmla="*/ 46 h 694"/>
                <a:gd name="T18" fmla="*/ 578 w 588"/>
                <a:gd name="T19" fmla="*/ 10 h 694"/>
                <a:gd name="T20" fmla="*/ 543 w 588"/>
                <a:gd name="T21" fmla="*/ 10 h 694"/>
                <a:gd name="T22" fmla="*/ 95 w 588"/>
                <a:gd name="T23" fmla="*/ 458 h 694"/>
                <a:gd name="T24" fmla="*/ 95 w 588"/>
                <a:gd name="T25" fmla="*/ 494 h 694"/>
                <a:gd name="T26" fmla="*/ 131 w 588"/>
                <a:gd name="T27" fmla="*/ 494 h 694"/>
                <a:gd name="T28" fmla="*/ 190 w 588"/>
                <a:gd name="T29" fmla="*/ 434 h 694"/>
                <a:gd name="T30" fmla="*/ 196 w 588"/>
                <a:gd name="T31" fmla="*/ 441 h 694"/>
                <a:gd name="T32" fmla="*/ 196 w 588"/>
                <a:gd name="T33" fmla="*/ 441 h 694"/>
                <a:gd name="T34" fmla="*/ 210 w 588"/>
                <a:gd name="T35" fmla="*/ 449 h 694"/>
                <a:gd name="T36" fmla="*/ 10 w 588"/>
                <a:gd name="T37" fmla="*/ 649 h 694"/>
                <a:gd name="T38" fmla="*/ 10 w 588"/>
                <a:gd name="T39" fmla="*/ 684 h 694"/>
                <a:gd name="T40" fmla="*/ 46 w 588"/>
                <a:gd name="T41" fmla="*/ 68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694">
                  <a:moveTo>
                    <a:pt x="46" y="684"/>
                  </a:moveTo>
                  <a:cubicBezTo>
                    <a:pt x="505" y="225"/>
                    <a:pt x="505" y="225"/>
                    <a:pt x="505" y="225"/>
                  </a:cubicBezTo>
                  <a:cubicBezTo>
                    <a:pt x="515" y="215"/>
                    <a:pt x="515" y="199"/>
                    <a:pt x="505" y="189"/>
                  </a:cubicBezTo>
                  <a:cubicBezTo>
                    <a:pt x="501" y="185"/>
                    <a:pt x="496" y="183"/>
                    <a:pt x="491" y="182"/>
                  </a:cubicBezTo>
                  <a:cubicBezTo>
                    <a:pt x="569" y="104"/>
                    <a:pt x="569" y="104"/>
                    <a:pt x="569" y="104"/>
                  </a:cubicBezTo>
                  <a:cubicBezTo>
                    <a:pt x="578" y="94"/>
                    <a:pt x="578" y="78"/>
                    <a:pt x="569" y="68"/>
                  </a:cubicBezTo>
                  <a:cubicBezTo>
                    <a:pt x="569" y="68"/>
                    <a:pt x="569" y="68"/>
                    <a:pt x="569" y="68"/>
                  </a:cubicBezTo>
                  <a:cubicBezTo>
                    <a:pt x="566" y="66"/>
                    <a:pt x="564" y="64"/>
                    <a:pt x="561" y="63"/>
                  </a:cubicBezTo>
                  <a:cubicBezTo>
                    <a:pt x="578" y="46"/>
                    <a:pt x="578" y="46"/>
                    <a:pt x="578" y="46"/>
                  </a:cubicBezTo>
                  <a:cubicBezTo>
                    <a:pt x="588" y="36"/>
                    <a:pt x="588" y="20"/>
                    <a:pt x="578" y="10"/>
                  </a:cubicBezTo>
                  <a:cubicBezTo>
                    <a:pt x="568" y="0"/>
                    <a:pt x="552" y="0"/>
                    <a:pt x="543" y="10"/>
                  </a:cubicBezTo>
                  <a:cubicBezTo>
                    <a:pt x="95" y="458"/>
                    <a:pt x="95" y="458"/>
                    <a:pt x="95" y="458"/>
                  </a:cubicBezTo>
                  <a:cubicBezTo>
                    <a:pt x="85" y="468"/>
                    <a:pt x="85" y="484"/>
                    <a:pt x="95" y="494"/>
                  </a:cubicBezTo>
                  <a:cubicBezTo>
                    <a:pt x="105" y="503"/>
                    <a:pt x="121" y="503"/>
                    <a:pt x="131" y="494"/>
                  </a:cubicBezTo>
                  <a:cubicBezTo>
                    <a:pt x="190" y="434"/>
                    <a:pt x="190" y="434"/>
                    <a:pt x="190" y="434"/>
                  </a:cubicBezTo>
                  <a:cubicBezTo>
                    <a:pt x="192" y="437"/>
                    <a:pt x="193" y="439"/>
                    <a:pt x="196" y="441"/>
                  </a:cubicBezTo>
                  <a:cubicBezTo>
                    <a:pt x="196" y="441"/>
                    <a:pt x="196" y="441"/>
                    <a:pt x="196" y="441"/>
                  </a:cubicBezTo>
                  <a:cubicBezTo>
                    <a:pt x="200" y="445"/>
                    <a:pt x="205" y="448"/>
                    <a:pt x="210" y="449"/>
                  </a:cubicBezTo>
                  <a:cubicBezTo>
                    <a:pt x="10" y="649"/>
                    <a:pt x="10" y="649"/>
                    <a:pt x="10" y="649"/>
                  </a:cubicBezTo>
                  <a:cubicBezTo>
                    <a:pt x="0" y="659"/>
                    <a:pt x="0" y="675"/>
                    <a:pt x="10" y="684"/>
                  </a:cubicBezTo>
                  <a:cubicBezTo>
                    <a:pt x="20" y="694"/>
                    <a:pt x="36" y="694"/>
                    <a:pt x="46" y="68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6C195BEE-AB0B-559D-87A9-A4C5D04944E2}"/>
              </a:ext>
            </a:extLst>
          </p:cNvPr>
          <p:cNvGrpSpPr/>
          <p:nvPr/>
        </p:nvGrpSpPr>
        <p:grpSpPr>
          <a:xfrm rot="15300000">
            <a:off x="4363285" y="1696917"/>
            <a:ext cx="3465430" cy="3464166"/>
            <a:chOff x="374445" y="1606131"/>
            <a:chExt cx="4031673" cy="4030203"/>
          </a:xfrm>
        </p:grpSpPr>
        <p:sp>
          <p:nvSpPr>
            <p:cNvPr id="4" name="Freeform 3">
              <a:extLst>
                <a:ext uri="{FF2B5EF4-FFF2-40B4-BE49-F238E27FC236}">
                  <a16:creationId xmlns:a16="http://schemas.microsoft.com/office/drawing/2014/main" id="{044B0522-6C4C-8C32-843E-BB0E2E88914B}"/>
                </a:ext>
              </a:extLst>
            </p:cNvPr>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50E82D69-50B7-079C-12C7-3A0A7D173177}"/>
                </a:ext>
              </a:extLst>
            </p:cNvPr>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041A0A05-C257-4229-5C41-DF3B857F62FB}"/>
                </a:ext>
              </a:extLst>
            </p:cNvPr>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46943290-9039-3C24-9AE2-D5C3724009A0}"/>
                </a:ext>
              </a:extLst>
            </p:cNvPr>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6B43C515-2CFD-8744-7960-D5065A67F74D}"/>
                </a:ext>
              </a:extLst>
            </p:cNvPr>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28EB0642-560E-AC04-66B2-930DA652802B}"/>
              </a:ext>
            </a:extLst>
          </p:cNvPr>
          <p:cNvSpPr txBox="1"/>
          <p:nvPr/>
        </p:nvSpPr>
        <p:spPr>
          <a:xfrm>
            <a:off x="3949063" y="2833324"/>
            <a:ext cx="4293874" cy="707886"/>
          </a:xfrm>
          <a:prstGeom prst="rect">
            <a:avLst/>
          </a:prstGeom>
          <a:noFill/>
        </p:spPr>
        <p:txBody>
          <a:bodyPr wrap="square" rtlCol="0">
            <a:spAutoFit/>
          </a:bodyPr>
          <a:lstStyle/>
          <a:p>
            <a:pPr algn="ctr"/>
            <a:r>
              <a:rPr lang="en-US" sz="4000" dirty="0">
                <a:solidFill>
                  <a:schemeClr val="bg1"/>
                </a:solidFill>
                <a:latin typeface="Lato" panose="020F0502020204030203" pitchFamily="34" charset="0"/>
              </a:rPr>
              <a:t>Thank You</a:t>
            </a:r>
            <a:endParaRPr lang="en-US" sz="4800" dirty="0">
              <a:solidFill>
                <a:schemeClr val="bg1"/>
              </a:solidFill>
              <a:latin typeface="Lato" panose="020F0502020204030203" pitchFamily="34" charset="0"/>
            </a:endParaRPr>
          </a:p>
        </p:txBody>
      </p:sp>
      <p:sp>
        <p:nvSpPr>
          <p:cNvPr id="30" name="Rectangle 29">
            <a:extLst>
              <a:ext uri="{FF2B5EF4-FFF2-40B4-BE49-F238E27FC236}">
                <a16:creationId xmlns:a16="http://schemas.microsoft.com/office/drawing/2014/main" id="{BAE0FF1E-39AC-7746-EDF2-B61AF9A052F5}"/>
              </a:ext>
            </a:extLst>
          </p:cNvPr>
          <p:cNvSpPr/>
          <p:nvPr/>
        </p:nvSpPr>
        <p:spPr>
          <a:xfrm>
            <a:off x="4868645" y="3670843"/>
            <a:ext cx="2454711" cy="369332"/>
          </a:xfrm>
          <a:prstGeom prst="rect">
            <a:avLst/>
          </a:prstGeom>
        </p:spPr>
        <p:txBody>
          <a:bodyPr wrap="none">
            <a:spAutoFit/>
          </a:bodyPr>
          <a:lstStyle/>
          <a:p>
            <a:r>
              <a:rPr lang="en-US" dirty="0">
                <a:solidFill>
                  <a:schemeClr val="bg1"/>
                </a:solidFill>
              </a:rPr>
              <a:t>Dilip Kumar Shrestha</a:t>
            </a:r>
          </a:p>
        </p:txBody>
      </p:sp>
      <p:pic>
        <p:nvPicPr>
          <p:cNvPr id="32" name="Graphic 31">
            <a:extLst>
              <a:ext uri="{FF2B5EF4-FFF2-40B4-BE49-F238E27FC236}">
                <a16:creationId xmlns:a16="http://schemas.microsoft.com/office/drawing/2014/main" id="{EEFEF935-4B03-3C4C-707E-2F49F0C692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176" y="2152902"/>
            <a:ext cx="3090119" cy="3090119"/>
          </a:xfrm>
          <a:prstGeom prst="rect">
            <a:avLst/>
          </a:prstGeom>
        </p:spPr>
      </p:pic>
      <p:pic>
        <p:nvPicPr>
          <p:cNvPr id="34" name="Graphic 33">
            <a:extLst>
              <a:ext uri="{FF2B5EF4-FFF2-40B4-BE49-F238E27FC236}">
                <a16:creationId xmlns:a16="http://schemas.microsoft.com/office/drawing/2014/main" id="{C68F289A-2FD9-D0C6-0AD6-6DAB00893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1652" y="2152902"/>
            <a:ext cx="3090119" cy="3090119"/>
          </a:xfrm>
          <a:prstGeom prst="rect">
            <a:avLst/>
          </a:prstGeom>
        </p:spPr>
      </p:pic>
    </p:spTree>
    <p:extLst>
      <p:ext uri="{BB962C8B-B14F-4D97-AF65-F5344CB8AC3E}">
        <p14:creationId xmlns:p14="http://schemas.microsoft.com/office/powerpoint/2010/main" val="327585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334">
            <a:extLst>
              <a:ext uri="{FF2B5EF4-FFF2-40B4-BE49-F238E27FC236}">
                <a16:creationId xmlns:a16="http://schemas.microsoft.com/office/drawing/2014/main" id="{49161DDF-801B-2198-D668-546BAE180BBF}"/>
              </a:ext>
            </a:extLst>
          </p:cNvPr>
          <p:cNvSpPr txBox="1">
            <a:spLocks noChangeArrowheads="1"/>
          </p:cNvSpPr>
          <p:nvPr/>
        </p:nvSpPr>
        <p:spPr bwMode="auto">
          <a:xfrm>
            <a:off x="2222500" y="3073400"/>
            <a:ext cx="625475" cy="738188"/>
          </a:xfrm>
          <a:prstGeom prst="rect">
            <a:avLst/>
          </a:prstGeom>
          <a:noFill/>
          <a:ln>
            <a:noFill/>
          </a:ln>
          <a:effec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3989" eaLnBrk="1" fontAlgn="auto" hangingPunct="1">
              <a:spcBef>
                <a:spcPts val="0"/>
              </a:spcBef>
              <a:spcAft>
                <a:spcPts val="0"/>
              </a:spcAft>
              <a:defRPr/>
            </a:pPr>
            <a:r>
              <a:rPr lang="en-US" sz="4799" dirty="0">
                <a:solidFill>
                  <a:schemeClr val="accent2"/>
                </a:solidFill>
                <a:latin typeface="+mn-lt"/>
                <a:cs typeface="Lato Black"/>
              </a:rPr>
              <a:t>02</a:t>
            </a:r>
          </a:p>
        </p:txBody>
      </p:sp>
      <p:sp>
        <p:nvSpPr>
          <p:cNvPr id="87" name="Text Box 346">
            <a:extLst>
              <a:ext uri="{FF2B5EF4-FFF2-40B4-BE49-F238E27FC236}">
                <a16:creationId xmlns:a16="http://schemas.microsoft.com/office/drawing/2014/main" id="{7BFF3CCC-229A-2E8D-841F-A04F1D33EA7C}"/>
              </a:ext>
            </a:extLst>
          </p:cNvPr>
          <p:cNvSpPr txBox="1">
            <a:spLocks noChangeArrowheads="1"/>
          </p:cNvSpPr>
          <p:nvPr/>
        </p:nvSpPr>
        <p:spPr bwMode="auto">
          <a:xfrm>
            <a:off x="2222500" y="4092575"/>
            <a:ext cx="625475" cy="738188"/>
          </a:xfrm>
          <a:prstGeom prst="rect">
            <a:avLst/>
          </a:prstGeom>
          <a:noFill/>
          <a:ln>
            <a:noFill/>
          </a:ln>
          <a:effec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3989" eaLnBrk="1" fontAlgn="auto" hangingPunct="1">
              <a:spcBef>
                <a:spcPts val="0"/>
              </a:spcBef>
              <a:spcAft>
                <a:spcPts val="0"/>
              </a:spcAft>
              <a:defRPr/>
            </a:pPr>
            <a:r>
              <a:rPr lang="en-US" sz="4799" dirty="0">
                <a:solidFill>
                  <a:schemeClr val="accent2"/>
                </a:solidFill>
                <a:latin typeface="+mn-lt"/>
                <a:cs typeface="Lato Black"/>
              </a:rPr>
              <a:t>03</a:t>
            </a:r>
          </a:p>
        </p:txBody>
      </p:sp>
      <p:sp>
        <p:nvSpPr>
          <p:cNvPr id="99" name="Text Box 358">
            <a:extLst>
              <a:ext uri="{FF2B5EF4-FFF2-40B4-BE49-F238E27FC236}">
                <a16:creationId xmlns:a16="http://schemas.microsoft.com/office/drawing/2014/main" id="{93304111-A27F-CDBB-E5D6-790B0C2063A0}"/>
              </a:ext>
            </a:extLst>
          </p:cNvPr>
          <p:cNvSpPr txBox="1">
            <a:spLocks noChangeArrowheads="1"/>
          </p:cNvSpPr>
          <p:nvPr/>
        </p:nvSpPr>
        <p:spPr bwMode="auto">
          <a:xfrm>
            <a:off x="2222500" y="5108575"/>
            <a:ext cx="625475" cy="738188"/>
          </a:xfrm>
          <a:prstGeom prst="rect">
            <a:avLst/>
          </a:prstGeom>
          <a:noFill/>
          <a:ln>
            <a:noFill/>
          </a:ln>
          <a:effec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3989" eaLnBrk="1" fontAlgn="auto" hangingPunct="1">
              <a:spcBef>
                <a:spcPts val="0"/>
              </a:spcBef>
              <a:spcAft>
                <a:spcPts val="0"/>
              </a:spcAft>
              <a:defRPr/>
            </a:pPr>
            <a:r>
              <a:rPr lang="en-US" sz="4799" dirty="0">
                <a:solidFill>
                  <a:schemeClr val="accent2"/>
                </a:solidFill>
                <a:latin typeface="+mn-lt"/>
                <a:cs typeface="Lato Black"/>
              </a:rPr>
              <a:t>04</a:t>
            </a:r>
          </a:p>
        </p:txBody>
      </p:sp>
      <p:sp>
        <p:nvSpPr>
          <p:cNvPr id="55317" name="TextBox 29">
            <a:extLst>
              <a:ext uri="{FF2B5EF4-FFF2-40B4-BE49-F238E27FC236}">
                <a16:creationId xmlns:a16="http://schemas.microsoft.com/office/drawing/2014/main" id="{292EC81A-AF0B-CD3C-4CD4-992BDC490E89}"/>
              </a:ext>
            </a:extLst>
          </p:cNvPr>
          <p:cNvSpPr txBox="1">
            <a:spLocks noChangeArrowheads="1"/>
          </p:cNvSpPr>
          <p:nvPr/>
        </p:nvSpPr>
        <p:spPr bwMode="auto">
          <a:xfrm>
            <a:off x="2027238" y="506413"/>
            <a:ext cx="8215312" cy="600075"/>
          </a:xfrm>
          <a:prstGeom prst="rect">
            <a:avLst/>
          </a:prstGeom>
          <a:noFill/>
          <a:ln>
            <a:noFill/>
          </a:ln>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eaLnBrk="1" fontAlgn="auto" hangingPunct="1">
              <a:spcBef>
                <a:spcPts val="0"/>
              </a:spcBef>
              <a:spcAft>
                <a:spcPts val="0"/>
              </a:spcAft>
              <a:defRPr/>
            </a:pPr>
            <a:r>
              <a:rPr lang="en-US" altLang="es-MX" sz="3299" b="1" dirty="0">
                <a:solidFill>
                  <a:schemeClr val="bg1"/>
                </a:solidFill>
                <a:latin typeface="+mn-lt"/>
                <a:cs typeface="Arial" panose="020B0604020202020204" pitchFamily="34" charset="0"/>
              </a:rPr>
              <a:t>From One Line to Many :</a:t>
            </a:r>
          </a:p>
        </p:txBody>
      </p:sp>
      <p:grpSp>
        <p:nvGrpSpPr>
          <p:cNvPr id="55318" name="Group 30">
            <a:extLst>
              <a:ext uri="{FF2B5EF4-FFF2-40B4-BE49-F238E27FC236}">
                <a16:creationId xmlns:a16="http://schemas.microsoft.com/office/drawing/2014/main" id="{032B81D2-8109-13CD-B4CC-6202722FE8E4}"/>
              </a:ext>
            </a:extLst>
          </p:cNvPr>
          <p:cNvGrpSpPr>
            <a:grpSpLocks/>
          </p:cNvGrpSpPr>
          <p:nvPr/>
        </p:nvGrpSpPr>
        <p:grpSpPr bwMode="auto">
          <a:xfrm>
            <a:off x="2107425" y="1100323"/>
            <a:ext cx="1139528" cy="36504"/>
            <a:chOff x="1775295" y="2028842"/>
            <a:chExt cx="3021910" cy="45719"/>
          </a:xfrm>
          <a:solidFill>
            <a:schemeClr val="accent1"/>
          </a:solidFill>
        </p:grpSpPr>
        <p:sp>
          <p:nvSpPr>
            <p:cNvPr id="32" name="Rectangle 31">
              <a:extLst>
                <a:ext uri="{FF2B5EF4-FFF2-40B4-BE49-F238E27FC236}">
                  <a16:creationId xmlns:a16="http://schemas.microsoft.com/office/drawing/2014/main" id="{FFE51728-26BB-CEB6-1270-58AB191B1E05}"/>
                </a:ext>
              </a:extLst>
            </p:cNvPr>
            <p:cNvSpPr/>
            <p:nvPr/>
          </p:nvSpPr>
          <p:spPr>
            <a:xfrm flipV="1">
              <a:off x="1775295" y="2028842"/>
              <a:ext cx="540830"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121868" tIns="60934" rIns="121868" bIns="60934" anchor="ctr"/>
            <a:lstStyle/>
            <a:p>
              <a:pPr algn="ctr" defTabSz="913989" eaLnBrk="1" fontAlgn="auto" hangingPunct="1">
                <a:spcBef>
                  <a:spcPts val="0"/>
                </a:spcBef>
                <a:spcAft>
                  <a:spcPts val="0"/>
                </a:spcAft>
                <a:defRPr/>
              </a:pPr>
              <a:endParaRPr lang="en-US" sz="900" dirty="0"/>
            </a:p>
          </p:txBody>
        </p:sp>
        <p:sp>
          <p:nvSpPr>
            <p:cNvPr id="33" name="Rectangle 32">
              <a:extLst>
                <a:ext uri="{FF2B5EF4-FFF2-40B4-BE49-F238E27FC236}">
                  <a16:creationId xmlns:a16="http://schemas.microsoft.com/office/drawing/2014/main" id="{E493D7DB-266A-B709-1E50-0D132112AE45}"/>
                </a:ext>
              </a:extLst>
            </p:cNvPr>
            <p:cNvSpPr/>
            <p:nvPr/>
          </p:nvSpPr>
          <p:spPr>
            <a:xfrm flipV="1">
              <a:off x="2391883" y="2028842"/>
              <a:ext cx="538725"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121868" tIns="60934" rIns="121868" bIns="60934" anchor="ctr"/>
            <a:lstStyle/>
            <a:p>
              <a:pPr algn="ctr" defTabSz="913989" eaLnBrk="1" fontAlgn="auto" hangingPunct="1">
                <a:spcBef>
                  <a:spcPts val="0"/>
                </a:spcBef>
                <a:spcAft>
                  <a:spcPts val="0"/>
                </a:spcAft>
                <a:defRPr/>
              </a:pPr>
              <a:endParaRPr lang="en-US" sz="900" dirty="0"/>
            </a:p>
          </p:txBody>
        </p:sp>
        <p:sp>
          <p:nvSpPr>
            <p:cNvPr id="34" name="Rectangle 33">
              <a:extLst>
                <a:ext uri="{FF2B5EF4-FFF2-40B4-BE49-F238E27FC236}">
                  <a16:creationId xmlns:a16="http://schemas.microsoft.com/office/drawing/2014/main" id="{1C781668-62A6-2C55-6E44-0B1C62A773C6}"/>
                </a:ext>
              </a:extLst>
            </p:cNvPr>
            <p:cNvSpPr/>
            <p:nvPr/>
          </p:nvSpPr>
          <p:spPr>
            <a:xfrm flipV="1">
              <a:off x="3025305" y="2028842"/>
              <a:ext cx="540830"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121868" tIns="60934" rIns="121868" bIns="60934" anchor="ctr"/>
            <a:lstStyle/>
            <a:p>
              <a:pPr algn="ctr" defTabSz="913989" eaLnBrk="1" fontAlgn="auto" hangingPunct="1">
                <a:spcBef>
                  <a:spcPts val="0"/>
                </a:spcBef>
                <a:spcAft>
                  <a:spcPts val="0"/>
                </a:spcAft>
                <a:defRPr/>
              </a:pPr>
              <a:endParaRPr lang="en-US" sz="900" dirty="0"/>
            </a:p>
          </p:txBody>
        </p:sp>
        <p:sp>
          <p:nvSpPr>
            <p:cNvPr id="35" name="Rectangle 34">
              <a:extLst>
                <a:ext uri="{FF2B5EF4-FFF2-40B4-BE49-F238E27FC236}">
                  <a16:creationId xmlns:a16="http://schemas.microsoft.com/office/drawing/2014/main" id="{DF929207-22B7-04AA-A4CA-EAB8EA63FE29}"/>
                </a:ext>
              </a:extLst>
            </p:cNvPr>
            <p:cNvSpPr/>
            <p:nvPr/>
          </p:nvSpPr>
          <p:spPr>
            <a:xfrm flipV="1">
              <a:off x="3641893" y="2028842"/>
              <a:ext cx="538725"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121868" tIns="60934" rIns="121868" bIns="60934" anchor="ctr"/>
            <a:lstStyle/>
            <a:p>
              <a:pPr algn="ctr" defTabSz="913989" eaLnBrk="1" fontAlgn="auto" hangingPunct="1">
                <a:spcBef>
                  <a:spcPts val="0"/>
                </a:spcBef>
                <a:spcAft>
                  <a:spcPts val="0"/>
                </a:spcAft>
                <a:defRPr/>
              </a:pPr>
              <a:endParaRPr lang="en-US" sz="900" dirty="0"/>
            </a:p>
          </p:txBody>
        </p:sp>
        <p:sp>
          <p:nvSpPr>
            <p:cNvPr id="36" name="Rectangle 35">
              <a:extLst>
                <a:ext uri="{FF2B5EF4-FFF2-40B4-BE49-F238E27FC236}">
                  <a16:creationId xmlns:a16="http://schemas.microsoft.com/office/drawing/2014/main" id="{2A094507-345F-0455-9C89-2367CEDBE2AF}"/>
                </a:ext>
              </a:extLst>
            </p:cNvPr>
            <p:cNvSpPr/>
            <p:nvPr/>
          </p:nvSpPr>
          <p:spPr>
            <a:xfrm flipV="1">
              <a:off x="4256376" y="2028842"/>
              <a:ext cx="540829" cy="4571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121868" tIns="60934" rIns="121868" bIns="60934" anchor="ctr"/>
            <a:lstStyle/>
            <a:p>
              <a:pPr algn="ctr" defTabSz="913989" eaLnBrk="1" fontAlgn="auto" hangingPunct="1">
                <a:spcBef>
                  <a:spcPts val="0"/>
                </a:spcBef>
                <a:spcAft>
                  <a:spcPts val="0"/>
                </a:spcAft>
                <a:defRPr/>
              </a:pPr>
              <a:endParaRPr lang="en-US" sz="900" dirty="0"/>
            </a:p>
          </p:txBody>
        </p:sp>
      </p:grpSp>
      <p:sp>
        <p:nvSpPr>
          <p:cNvPr id="2" name="Rectángulo 1">
            <a:extLst>
              <a:ext uri="{FF2B5EF4-FFF2-40B4-BE49-F238E27FC236}">
                <a16:creationId xmlns:a16="http://schemas.microsoft.com/office/drawing/2014/main" id="{52FF7FAC-AA57-2CC6-66B4-AADB4276E8C6}"/>
              </a:ext>
            </a:extLst>
          </p:cNvPr>
          <p:cNvSpPr/>
          <p:nvPr/>
        </p:nvSpPr>
        <p:spPr>
          <a:xfrm>
            <a:off x="2027237" y="1138238"/>
            <a:ext cx="8785905" cy="646203"/>
          </a:xfrm>
          <a:prstGeom prst="rect">
            <a:avLst/>
          </a:prstGeom>
        </p:spPr>
        <p:txBody>
          <a:bodyPr wrap="square">
            <a:spAutoFit/>
          </a:bodyPr>
          <a:lstStyle/>
          <a:p>
            <a:pPr>
              <a:defRPr/>
            </a:pPr>
            <a:r>
              <a:rPr lang="en-US" sz="3599" b="1" dirty="0">
                <a:solidFill>
                  <a:schemeClr val="accent2"/>
                </a:solidFill>
              </a:rPr>
              <a:t>How Neurons Learn to See Patterns</a:t>
            </a:r>
            <a:endParaRPr lang="en-US" sz="3599" b="1" dirty="0">
              <a:solidFill>
                <a:schemeClr val="accent2"/>
              </a:solidFill>
              <a:latin typeface="+mn-lt"/>
            </a:endParaRPr>
          </a:p>
        </p:txBody>
      </p:sp>
      <p:sp>
        <p:nvSpPr>
          <p:cNvPr id="4" name="Text Box 322">
            <a:extLst>
              <a:ext uri="{FF2B5EF4-FFF2-40B4-BE49-F238E27FC236}">
                <a16:creationId xmlns:a16="http://schemas.microsoft.com/office/drawing/2014/main" id="{03CB6213-E9C5-FA62-CF39-982623D6BCE6}"/>
              </a:ext>
            </a:extLst>
          </p:cNvPr>
          <p:cNvSpPr txBox="1">
            <a:spLocks noChangeArrowheads="1"/>
          </p:cNvSpPr>
          <p:nvPr/>
        </p:nvSpPr>
        <p:spPr bwMode="auto">
          <a:xfrm>
            <a:off x="2228850" y="1920875"/>
            <a:ext cx="625475" cy="738188"/>
          </a:xfrm>
          <a:prstGeom prst="rect">
            <a:avLst/>
          </a:prstGeom>
          <a:noFill/>
          <a:ln>
            <a:noFill/>
          </a:ln>
          <a:effec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algn="r" defTabSz="913989" eaLnBrk="1" fontAlgn="auto" hangingPunct="1">
              <a:spcBef>
                <a:spcPts val="0"/>
              </a:spcBef>
              <a:spcAft>
                <a:spcPts val="0"/>
              </a:spcAft>
              <a:defRPr/>
            </a:pPr>
            <a:r>
              <a:rPr lang="en-US" sz="4799" dirty="0">
                <a:solidFill>
                  <a:schemeClr val="accent2"/>
                </a:solidFill>
                <a:latin typeface="+mn-lt"/>
              </a:rPr>
              <a:t>01</a:t>
            </a:r>
          </a:p>
        </p:txBody>
      </p:sp>
      <p:sp>
        <p:nvSpPr>
          <p:cNvPr id="5" name="TextBox 121">
            <a:extLst>
              <a:ext uri="{FF2B5EF4-FFF2-40B4-BE49-F238E27FC236}">
                <a16:creationId xmlns:a16="http://schemas.microsoft.com/office/drawing/2014/main" id="{CE9DE04B-9BE5-06E2-C4BA-F186CF130599}"/>
              </a:ext>
            </a:extLst>
          </p:cNvPr>
          <p:cNvSpPr txBox="1">
            <a:spLocks noChangeArrowheads="1"/>
          </p:cNvSpPr>
          <p:nvPr/>
        </p:nvSpPr>
        <p:spPr bwMode="auto">
          <a:xfrm>
            <a:off x="3014445" y="1975894"/>
            <a:ext cx="7653337" cy="622945"/>
          </a:xfrm>
          <a:prstGeom prst="rect">
            <a:avLst/>
          </a:prstGeom>
          <a:noFill/>
          <a:ln>
            <a:noFill/>
          </a:ln>
        </p:spPr>
        <p:txBody>
          <a:bodyPr wrap="square" lIns="109682" tIns="54841" rIns="109682" bIns="5484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eaLnBrk="1" fontAlgn="auto" hangingPunct="1">
              <a:lnSpc>
                <a:spcPct val="110000"/>
              </a:lnSpc>
              <a:spcBef>
                <a:spcPts val="0"/>
              </a:spcBef>
              <a:spcAft>
                <a:spcPts val="0"/>
              </a:spcAft>
              <a:defRPr/>
            </a:pPr>
            <a:r>
              <a:rPr lang="en-US" altLang="ja-JP" sz="3200" b="1" dirty="0">
                <a:solidFill>
                  <a:schemeClr val="bg1"/>
                </a:solidFill>
                <a:latin typeface="+mn-lt"/>
                <a:cs typeface="Calibri" panose="020F0502020204030204" pitchFamily="34" charset="0"/>
              </a:rPr>
              <a:t>Generate the learning context</a:t>
            </a:r>
            <a:endParaRPr lang="en-US" altLang="es-MX" sz="3200" b="1" dirty="0">
              <a:solidFill>
                <a:schemeClr val="bg1"/>
              </a:solidFill>
              <a:latin typeface="+mn-lt"/>
              <a:cs typeface="Calibri" panose="020F0502020204030204" pitchFamily="34" charset="0"/>
            </a:endParaRPr>
          </a:p>
        </p:txBody>
      </p:sp>
      <p:sp>
        <p:nvSpPr>
          <p:cNvPr id="3" name="TextBox 121">
            <a:extLst>
              <a:ext uri="{FF2B5EF4-FFF2-40B4-BE49-F238E27FC236}">
                <a16:creationId xmlns:a16="http://schemas.microsoft.com/office/drawing/2014/main" id="{3D1CF406-9AB0-D10B-68B5-F9474E231848}"/>
              </a:ext>
            </a:extLst>
          </p:cNvPr>
          <p:cNvSpPr txBox="1">
            <a:spLocks noChangeArrowheads="1"/>
          </p:cNvSpPr>
          <p:nvPr/>
        </p:nvSpPr>
        <p:spPr bwMode="auto">
          <a:xfrm>
            <a:off x="3014445" y="3117527"/>
            <a:ext cx="7653337" cy="622945"/>
          </a:xfrm>
          <a:prstGeom prst="rect">
            <a:avLst/>
          </a:prstGeom>
          <a:noFill/>
          <a:ln>
            <a:noFill/>
          </a:ln>
        </p:spPr>
        <p:txBody>
          <a:bodyPr wrap="square" lIns="109682" tIns="54841" rIns="109682" bIns="5484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eaLnBrk="1" fontAlgn="auto" hangingPunct="1">
              <a:lnSpc>
                <a:spcPct val="110000"/>
              </a:lnSpc>
              <a:spcBef>
                <a:spcPts val="0"/>
              </a:spcBef>
              <a:spcAft>
                <a:spcPts val="0"/>
              </a:spcAft>
              <a:defRPr/>
            </a:pPr>
            <a:r>
              <a:rPr lang="en-US" altLang="ja-JP" sz="3200" b="1" dirty="0">
                <a:solidFill>
                  <a:schemeClr val="bg1"/>
                </a:solidFill>
                <a:latin typeface="+mn-lt"/>
                <a:cs typeface="Calibri" panose="020F0502020204030204" pitchFamily="34" charset="0"/>
              </a:rPr>
              <a:t>How single neuron learn?</a:t>
            </a:r>
            <a:endParaRPr lang="en-US" altLang="es-MX" sz="3200" b="1" dirty="0">
              <a:solidFill>
                <a:schemeClr val="bg1"/>
              </a:solidFill>
              <a:latin typeface="+mn-lt"/>
              <a:cs typeface="Calibri" panose="020F0502020204030204" pitchFamily="34" charset="0"/>
            </a:endParaRPr>
          </a:p>
        </p:txBody>
      </p:sp>
      <p:sp>
        <p:nvSpPr>
          <p:cNvPr id="6" name="TextBox 121">
            <a:extLst>
              <a:ext uri="{FF2B5EF4-FFF2-40B4-BE49-F238E27FC236}">
                <a16:creationId xmlns:a16="http://schemas.microsoft.com/office/drawing/2014/main" id="{FE5ED7DA-D27B-9996-CA12-1733040DD345}"/>
              </a:ext>
            </a:extLst>
          </p:cNvPr>
          <p:cNvSpPr txBox="1">
            <a:spLocks noChangeArrowheads="1"/>
          </p:cNvSpPr>
          <p:nvPr/>
        </p:nvSpPr>
        <p:spPr bwMode="auto">
          <a:xfrm>
            <a:off x="3014443" y="5166196"/>
            <a:ext cx="7653337" cy="622945"/>
          </a:xfrm>
          <a:prstGeom prst="rect">
            <a:avLst/>
          </a:prstGeom>
          <a:noFill/>
          <a:ln>
            <a:noFill/>
          </a:ln>
        </p:spPr>
        <p:txBody>
          <a:bodyPr wrap="square" lIns="109682" tIns="54841" rIns="109682" bIns="5484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eaLnBrk="1" fontAlgn="auto" hangingPunct="1">
              <a:lnSpc>
                <a:spcPct val="110000"/>
              </a:lnSpc>
              <a:spcBef>
                <a:spcPts val="0"/>
              </a:spcBef>
              <a:spcAft>
                <a:spcPts val="0"/>
              </a:spcAft>
              <a:defRPr/>
            </a:pPr>
            <a:r>
              <a:rPr lang="en-US" altLang="ja-JP" sz="3200" b="1" dirty="0">
                <a:solidFill>
                  <a:schemeClr val="bg1"/>
                </a:solidFill>
                <a:latin typeface="+mn-lt"/>
                <a:cs typeface="Calibri" panose="020F0502020204030204" pitchFamily="34" charset="0"/>
              </a:rPr>
              <a:t>Example how does multi layer help? </a:t>
            </a:r>
            <a:endParaRPr lang="en-US" altLang="es-MX" sz="3200" b="1" dirty="0">
              <a:solidFill>
                <a:schemeClr val="bg1"/>
              </a:solidFill>
              <a:latin typeface="+mn-lt"/>
              <a:cs typeface="Calibri" panose="020F0502020204030204" pitchFamily="34" charset="0"/>
            </a:endParaRPr>
          </a:p>
        </p:txBody>
      </p:sp>
      <p:sp>
        <p:nvSpPr>
          <p:cNvPr id="7" name="TextBox 121">
            <a:extLst>
              <a:ext uri="{FF2B5EF4-FFF2-40B4-BE49-F238E27FC236}">
                <a16:creationId xmlns:a16="http://schemas.microsoft.com/office/drawing/2014/main" id="{C9E53500-B07C-DAFD-FEBB-5E7F83FBB5D3}"/>
              </a:ext>
            </a:extLst>
          </p:cNvPr>
          <p:cNvSpPr txBox="1">
            <a:spLocks noChangeArrowheads="1"/>
          </p:cNvSpPr>
          <p:nvPr/>
        </p:nvSpPr>
        <p:spPr bwMode="auto">
          <a:xfrm>
            <a:off x="3014444" y="4150196"/>
            <a:ext cx="7653337" cy="622945"/>
          </a:xfrm>
          <a:prstGeom prst="rect">
            <a:avLst/>
          </a:prstGeom>
          <a:noFill/>
          <a:ln>
            <a:noFill/>
          </a:ln>
        </p:spPr>
        <p:txBody>
          <a:bodyPr wrap="square" lIns="109682" tIns="54841" rIns="109682" bIns="5484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eaLnBrk="1" fontAlgn="auto" hangingPunct="1">
              <a:lnSpc>
                <a:spcPct val="110000"/>
              </a:lnSpc>
              <a:spcBef>
                <a:spcPts val="0"/>
              </a:spcBef>
              <a:spcAft>
                <a:spcPts val="0"/>
              </a:spcAft>
              <a:defRPr/>
            </a:pPr>
            <a:r>
              <a:rPr lang="en-US" altLang="ja-JP" sz="3200" b="1" dirty="0">
                <a:solidFill>
                  <a:schemeClr val="bg1"/>
                </a:solidFill>
                <a:latin typeface="+mn-lt"/>
                <a:cs typeface="Calibri" panose="020F0502020204030204" pitchFamily="34" charset="0"/>
              </a:rPr>
              <a:t>When do we need multiple neuron?</a:t>
            </a:r>
            <a:endParaRPr lang="en-US" altLang="es-MX" sz="3200" b="1" dirty="0">
              <a:solidFill>
                <a:schemeClr val="bg1"/>
              </a:solidFill>
              <a:latin typeface="+mn-lt"/>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47C73-EF91-5221-670B-4C2FFE76B9B7}"/>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8C92480F-A71A-92FC-006D-DA99CCF788D8}"/>
              </a:ext>
            </a:extLst>
          </p:cNvPr>
          <p:cNvGrpSpPr>
            <a:grpSpLocks noChangeAspect="1"/>
          </p:cNvGrpSpPr>
          <p:nvPr/>
        </p:nvGrpSpPr>
        <p:grpSpPr bwMode="auto">
          <a:xfrm>
            <a:off x="2545370" y="292060"/>
            <a:ext cx="6714444" cy="6412972"/>
            <a:chOff x="1747" y="484"/>
            <a:chExt cx="3519" cy="3361"/>
          </a:xfrm>
        </p:grpSpPr>
        <p:sp>
          <p:nvSpPr>
            <p:cNvPr id="7" name="Freeform 5">
              <a:extLst>
                <a:ext uri="{FF2B5EF4-FFF2-40B4-BE49-F238E27FC236}">
                  <a16:creationId xmlns:a16="http://schemas.microsoft.com/office/drawing/2014/main" id="{8D2610F3-0F2D-A122-31E2-E95A117F4608}"/>
                </a:ext>
              </a:extLst>
            </p:cNvPr>
            <p:cNvSpPr>
              <a:spLocks/>
            </p:cNvSpPr>
            <p:nvPr/>
          </p:nvSpPr>
          <p:spPr bwMode="auto">
            <a:xfrm>
              <a:off x="2347" y="648"/>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80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1C975DE0-657F-0F60-A122-116221CF438A}"/>
                </a:ext>
              </a:extLst>
            </p:cNvPr>
            <p:cNvSpPr>
              <a:spLocks/>
            </p:cNvSpPr>
            <p:nvPr/>
          </p:nvSpPr>
          <p:spPr bwMode="auto">
            <a:xfrm>
              <a:off x="2852" y="484"/>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83A79315-7A85-AC4D-6CCF-04EEC5354067}"/>
                </a:ext>
              </a:extLst>
            </p:cNvPr>
            <p:cNvSpPr>
              <a:spLocks/>
            </p:cNvSpPr>
            <p:nvPr/>
          </p:nvSpPr>
          <p:spPr bwMode="auto">
            <a:xfrm>
              <a:off x="4744" y="1136"/>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ED13104D-C39F-1E48-004A-B3616490B93E}"/>
                </a:ext>
              </a:extLst>
            </p:cNvPr>
            <p:cNvSpPr>
              <a:spLocks/>
            </p:cNvSpPr>
            <p:nvPr/>
          </p:nvSpPr>
          <p:spPr bwMode="auto">
            <a:xfrm>
              <a:off x="5030" y="568"/>
              <a:ext cx="165" cy="160"/>
            </a:xfrm>
            <a:custGeom>
              <a:avLst/>
              <a:gdLst>
                <a:gd name="T0" fmla="*/ 32 w 39"/>
                <a:gd name="T1" fmla="*/ 7 h 38"/>
                <a:gd name="T2" fmla="*/ 32 w 39"/>
                <a:gd name="T3" fmla="*/ 31 h 38"/>
                <a:gd name="T4" fmla="*/ 7 w 39"/>
                <a:gd name="T5" fmla="*/ 31 h 38"/>
                <a:gd name="T6" fmla="*/ 7 w 39"/>
                <a:gd name="T7" fmla="*/ 7 h 38"/>
                <a:gd name="T8" fmla="*/ 32 w 39"/>
                <a:gd name="T9" fmla="*/ 7 h 38"/>
              </a:gdLst>
              <a:ahLst/>
              <a:cxnLst>
                <a:cxn ang="0">
                  <a:pos x="T0" y="T1"/>
                </a:cxn>
                <a:cxn ang="0">
                  <a:pos x="T2" y="T3"/>
                </a:cxn>
                <a:cxn ang="0">
                  <a:pos x="T4" y="T5"/>
                </a:cxn>
                <a:cxn ang="0">
                  <a:pos x="T6" y="T7"/>
                </a:cxn>
                <a:cxn ang="0">
                  <a:pos x="T8" y="T9"/>
                </a:cxn>
              </a:cxnLst>
              <a:rect l="0" t="0" r="r" b="b"/>
              <a:pathLst>
                <a:path w="39" h="38">
                  <a:moveTo>
                    <a:pt x="32" y="7"/>
                  </a:moveTo>
                  <a:cubicBezTo>
                    <a:pt x="39" y="13"/>
                    <a:pt x="39" y="24"/>
                    <a:pt x="32" y="31"/>
                  </a:cubicBezTo>
                  <a:cubicBezTo>
                    <a:pt x="25" y="38"/>
                    <a:pt x="14" y="38"/>
                    <a:pt x="7" y="31"/>
                  </a:cubicBezTo>
                  <a:cubicBezTo>
                    <a:pt x="0" y="24"/>
                    <a:pt x="0" y="13"/>
                    <a:pt x="7" y="7"/>
                  </a:cubicBezTo>
                  <a:cubicBezTo>
                    <a:pt x="14" y="0"/>
                    <a:pt x="25" y="0"/>
                    <a:pt x="32"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053D0938-36DE-55BF-6ED4-FC89A4FAD6EB}"/>
                </a:ext>
              </a:extLst>
            </p:cNvPr>
            <p:cNvSpPr>
              <a:spLocks/>
            </p:cNvSpPr>
            <p:nvPr/>
          </p:nvSpPr>
          <p:spPr bwMode="auto">
            <a:xfrm>
              <a:off x="1747" y="2599"/>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rgbClr val="80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a:extLst>
                <a:ext uri="{FF2B5EF4-FFF2-40B4-BE49-F238E27FC236}">
                  <a16:creationId xmlns:a16="http://schemas.microsoft.com/office/drawing/2014/main" id="{AB3DE4DA-C5DD-98AD-3C41-20CA3D8492EA}"/>
                </a:ext>
              </a:extLst>
            </p:cNvPr>
            <p:cNvSpPr>
              <a:spLocks/>
            </p:cNvSpPr>
            <p:nvPr/>
          </p:nvSpPr>
          <p:spPr bwMode="auto">
            <a:xfrm>
              <a:off x="1885" y="841"/>
              <a:ext cx="159" cy="160"/>
            </a:xfrm>
            <a:custGeom>
              <a:avLst/>
              <a:gdLst>
                <a:gd name="T0" fmla="*/ 32 w 38"/>
                <a:gd name="T1" fmla="*/ 7 h 38"/>
                <a:gd name="T2" fmla="*/ 32 w 38"/>
                <a:gd name="T3" fmla="*/ 32 h 38"/>
                <a:gd name="T4" fmla="*/ 7 w 38"/>
                <a:gd name="T5" fmla="*/ 32 h 38"/>
                <a:gd name="T6" fmla="*/ 7 w 38"/>
                <a:gd name="T7" fmla="*/ 7 h 38"/>
                <a:gd name="T8" fmla="*/ 32 w 38"/>
                <a:gd name="T9" fmla="*/ 7 h 38"/>
              </a:gdLst>
              <a:ahLst/>
              <a:cxnLst>
                <a:cxn ang="0">
                  <a:pos x="T0" y="T1"/>
                </a:cxn>
                <a:cxn ang="0">
                  <a:pos x="T2" y="T3"/>
                </a:cxn>
                <a:cxn ang="0">
                  <a:pos x="T4" y="T5"/>
                </a:cxn>
                <a:cxn ang="0">
                  <a:pos x="T6" y="T7"/>
                </a:cxn>
                <a:cxn ang="0">
                  <a:pos x="T8" y="T9"/>
                </a:cxn>
              </a:cxnLst>
              <a:rect l="0" t="0" r="r" b="b"/>
              <a:pathLst>
                <a:path w="38" h="38">
                  <a:moveTo>
                    <a:pt x="32" y="7"/>
                  </a:moveTo>
                  <a:cubicBezTo>
                    <a:pt x="38" y="14"/>
                    <a:pt x="38" y="25"/>
                    <a:pt x="32" y="32"/>
                  </a:cubicBezTo>
                  <a:cubicBezTo>
                    <a:pt x="25" y="38"/>
                    <a:pt x="14" y="38"/>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08704A7-4BA6-9AF0-A872-754330FD430D}"/>
                </a:ext>
              </a:extLst>
            </p:cNvPr>
            <p:cNvSpPr>
              <a:spLocks/>
            </p:cNvSpPr>
            <p:nvPr/>
          </p:nvSpPr>
          <p:spPr bwMode="auto">
            <a:xfrm>
              <a:off x="3172" y="3680"/>
              <a:ext cx="159" cy="165"/>
            </a:xfrm>
            <a:custGeom>
              <a:avLst/>
              <a:gdLst>
                <a:gd name="T0" fmla="*/ 31 w 38"/>
                <a:gd name="T1" fmla="*/ 7 h 39"/>
                <a:gd name="T2" fmla="*/ 31 w 38"/>
                <a:gd name="T3" fmla="*/ 32 h 39"/>
                <a:gd name="T4" fmla="*/ 7 w 38"/>
                <a:gd name="T5" fmla="*/ 32 h 39"/>
                <a:gd name="T6" fmla="*/ 7 w 38"/>
                <a:gd name="T7" fmla="*/ 7 h 39"/>
                <a:gd name="T8" fmla="*/ 31 w 38"/>
                <a:gd name="T9" fmla="*/ 7 h 39"/>
              </a:gdLst>
              <a:ahLst/>
              <a:cxnLst>
                <a:cxn ang="0">
                  <a:pos x="T0" y="T1"/>
                </a:cxn>
                <a:cxn ang="0">
                  <a:pos x="T2" y="T3"/>
                </a:cxn>
                <a:cxn ang="0">
                  <a:pos x="T4" y="T5"/>
                </a:cxn>
                <a:cxn ang="0">
                  <a:pos x="T6" y="T7"/>
                </a:cxn>
                <a:cxn ang="0">
                  <a:pos x="T8" y="T9"/>
                </a:cxn>
              </a:cxnLst>
              <a:rect l="0" t="0" r="r" b="b"/>
              <a:pathLst>
                <a:path w="38" h="39">
                  <a:moveTo>
                    <a:pt x="31" y="7"/>
                  </a:moveTo>
                  <a:cubicBezTo>
                    <a:pt x="38" y="14"/>
                    <a:pt x="38" y="25"/>
                    <a:pt x="31" y="32"/>
                  </a:cubicBezTo>
                  <a:cubicBezTo>
                    <a:pt x="25" y="39"/>
                    <a:pt x="13" y="39"/>
                    <a:pt x="7" y="32"/>
                  </a:cubicBezTo>
                  <a:cubicBezTo>
                    <a:pt x="0" y="25"/>
                    <a:pt x="0" y="14"/>
                    <a:pt x="7" y="7"/>
                  </a:cubicBezTo>
                  <a:cubicBezTo>
                    <a:pt x="13" y="0"/>
                    <a:pt x="25" y="0"/>
                    <a:pt x="31" y="7"/>
                  </a:cubicBezTo>
                  <a:close/>
                </a:path>
              </a:pathLst>
            </a:custGeom>
            <a:solidFill>
              <a:srgbClr val="80C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1B726CBC-D654-43A7-9EC2-FB4AEAE1529E}"/>
                </a:ext>
              </a:extLst>
            </p:cNvPr>
            <p:cNvSpPr>
              <a:spLocks noEditPoints="1"/>
            </p:cNvSpPr>
            <p:nvPr/>
          </p:nvSpPr>
          <p:spPr bwMode="auto">
            <a:xfrm>
              <a:off x="3710" y="1725"/>
              <a:ext cx="1556" cy="1556"/>
            </a:xfrm>
            <a:custGeom>
              <a:avLst/>
              <a:gdLst>
                <a:gd name="T0" fmla="*/ 54 w 370"/>
                <a:gd name="T1" fmla="*/ 316 h 370"/>
                <a:gd name="T2" fmla="*/ 146 w 370"/>
                <a:gd name="T3" fmla="*/ 366 h 370"/>
                <a:gd name="T4" fmla="*/ 4 w 370"/>
                <a:gd name="T5" fmla="*/ 224 h 370"/>
                <a:gd name="T6" fmla="*/ 54 w 370"/>
                <a:gd name="T7" fmla="*/ 316 h 370"/>
                <a:gd name="T8" fmla="*/ 0 w 370"/>
                <a:gd name="T9" fmla="*/ 182 h 370"/>
                <a:gd name="T10" fmla="*/ 188 w 370"/>
                <a:gd name="T11" fmla="*/ 370 h 370"/>
                <a:gd name="T12" fmla="*/ 226 w 370"/>
                <a:gd name="T13" fmla="*/ 366 h 370"/>
                <a:gd name="T14" fmla="*/ 4 w 370"/>
                <a:gd name="T15" fmla="*/ 144 h 370"/>
                <a:gd name="T16" fmla="*/ 0 w 370"/>
                <a:gd name="T17" fmla="*/ 182 h 370"/>
                <a:gd name="T18" fmla="*/ 14 w 370"/>
                <a:gd name="T19" fmla="*/ 115 h 370"/>
                <a:gd name="T20" fmla="*/ 255 w 370"/>
                <a:gd name="T21" fmla="*/ 357 h 370"/>
                <a:gd name="T22" fmla="*/ 283 w 370"/>
                <a:gd name="T23" fmla="*/ 342 h 370"/>
                <a:gd name="T24" fmla="*/ 28 w 370"/>
                <a:gd name="T25" fmla="*/ 88 h 370"/>
                <a:gd name="T26" fmla="*/ 14 w 370"/>
                <a:gd name="T27" fmla="*/ 115 h 370"/>
                <a:gd name="T28" fmla="*/ 54 w 370"/>
                <a:gd name="T29" fmla="*/ 55 h 370"/>
                <a:gd name="T30" fmla="*/ 44 w 370"/>
                <a:gd name="T31" fmla="*/ 66 h 370"/>
                <a:gd name="T32" fmla="*/ 305 w 370"/>
                <a:gd name="T33" fmla="*/ 326 h 370"/>
                <a:gd name="T34" fmla="*/ 316 w 370"/>
                <a:gd name="T35" fmla="*/ 316 h 370"/>
                <a:gd name="T36" fmla="*/ 326 w 370"/>
                <a:gd name="T37" fmla="*/ 305 h 370"/>
                <a:gd name="T38" fmla="*/ 65 w 370"/>
                <a:gd name="T39" fmla="*/ 45 h 370"/>
                <a:gd name="T40" fmla="*/ 54 w 370"/>
                <a:gd name="T41" fmla="*/ 55 h 370"/>
                <a:gd name="T42" fmla="*/ 87 w 370"/>
                <a:gd name="T43" fmla="*/ 28 h 370"/>
                <a:gd name="T44" fmla="*/ 342 w 370"/>
                <a:gd name="T45" fmla="*/ 283 h 370"/>
                <a:gd name="T46" fmla="*/ 356 w 370"/>
                <a:gd name="T47" fmla="*/ 255 h 370"/>
                <a:gd name="T48" fmla="*/ 115 w 370"/>
                <a:gd name="T49" fmla="*/ 14 h 370"/>
                <a:gd name="T50" fmla="*/ 87 w 370"/>
                <a:gd name="T51" fmla="*/ 28 h 370"/>
                <a:gd name="T52" fmla="*/ 144 w 370"/>
                <a:gd name="T53" fmla="*/ 5 h 370"/>
                <a:gd name="T54" fmla="*/ 365 w 370"/>
                <a:gd name="T55" fmla="*/ 226 h 370"/>
                <a:gd name="T56" fmla="*/ 370 w 370"/>
                <a:gd name="T57" fmla="*/ 189 h 370"/>
                <a:gd name="T58" fmla="*/ 181 w 370"/>
                <a:gd name="T59" fmla="*/ 0 h 370"/>
                <a:gd name="T60" fmla="*/ 144 w 370"/>
                <a:gd name="T61" fmla="*/ 5 h 370"/>
                <a:gd name="T62" fmla="*/ 223 w 370"/>
                <a:gd name="T63" fmla="*/ 4 h 370"/>
                <a:gd name="T64" fmla="*/ 366 w 370"/>
                <a:gd name="T65" fmla="*/ 147 h 370"/>
                <a:gd name="T66" fmla="*/ 316 w 370"/>
                <a:gd name="T67" fmla="*/ 55 h 370"/>
                <a:gd name="T68" fmla="*/ 223 w 370"/>
                <a:gd name="T69" fmla="*/ 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0" h="370">
                  <a:moveTo>
                    <a:pt x="54" y="316"/>
                  </a:moveTo>
                  <a:cubicBezTo>
                    <a:pt x="80" y="342"/>
                    <a:pt x="112" y="359"/>
                    <a:pt x="146" y="366"/>
                  </a:cubicBezTo>
                  <a:cubicBezTo>
                    <a:pt x="4" y="224"/>
                    <a:pt x="4" y="224"/>
                    <a:pt x="4" y="224"/>
                  </a:cubicBezTo>
                  <a:cubicBezTo>
                    <a:pt x="11" y="258"/>
                    <a:pt x="28" y="290"/>
                    <a:pt x="54" y="316"/>
                  </a:cubicBezTo>
                  <a:close/>
                  <a:moveTo>
                    <a:pt x="0" y="182"/>
                  </a:moveTo>
                  <a:cubicBezTo>
                    <a:pt x="188" y="370"/>
                    <a:pt x="188" y="370"/>
                    <a:pt x="188" y="370"/>
                  </a:cubicBezTo>
                  <a:cubicBezTo>
                    <a:pt x="201" y="370"/>
                    <a:pt x="214" y="368"/>
                    <a:pt x="226" y="366"/>
                  </a:cubicBezTo>
                  <a:cubicBezTo>
                    <a:pt x="4" y="144"/>
                    <a:pt x="4" y="144"/>
                    <a:pt x="4" y="144"/>
                  </a:cubicBezTo>
                  <a:cubicBezTo>
                    <a:pt x="2" y="157"/>
                    <a:pt x="0" y="169"/>
                    <a:pt x="0" y="182"/>
                  </a:cubicBezTo>
                  <a:close/>
                  <a:moveTo>
                    <a:pt x="14" y="115"/>
                  </a:moveTo>
                  <a:cubicBezTo>
                    <a:pt x="255" y="357"/>
                    <a:pt x="255" y="357"/>
                    <a:pt x="255" y="357"/>
                  </a:cubicBezTo>
                  <a:cubicBezTo>
                    <a:pt x="264" y="353"/>
                    <a:pt x="274" y="348"/>
                    <a:pt x="283" y="342"/>
                  </a:cubicBezTo>
                  <a:cubicBezTo>
                    <a:pt x="28" y="88"/>
                    <a:pt x="28" y="88"/>
                    <a:pt x="28" y="88"/>
                  </a:cubicBezTo>
                  <a:cubicBezTo>
                    <a:pt x="22" y="96"/>
                    <a:pt x="18" y="106"/>
                    <a:pt x="14" y="115"/>
                  </a:cubicBezTo>
                  <a:close/>
                  <a:moveTo>
                    <a:pt x="54" y="55"/>
                  </a:moveTo>
                  <a:cubicBezTo>
                    <a:pt x="51" y="58"/>
                    <a:pt x="47" y="62"/>
                    <a:pt x="44" y="66"/>
                  </a:cubicBezTo>
                  <a:cubicBezTo>
                    <a:pt x="305" y="326"/>
                    <a:pt x="305" y="326"/>
                    <a:pt x="305" y="326"/>
                  </a:cubicBezTo>
                  <a:cubicBezTo>
                    <a:pt x="308" y="323"/>
                    <a:pt x="312" y="320"/>
                    <a:pt x="316" y="316"/>
                  </a:cubicBezTo>
                  <a:cubicBezTo>
                    <a:pt x="319" y="313"/>
                    <a:pt x="322" y="309"/>
                    <a:pt x="326" y="305"/>
                  </a:cubicBezTo>
                  <a:cubicBezTo>
                    <a:pt x="65" y="45"/>
                    <a:pt x="65" y="45"/>
                    <a:pt x="65" y="45"/>
                  </a:cubicBezTo>
                  <a:cubicBezTo>
                    <a:pt x="61" y="48"/>
                    <a:pt x="58" y="51"/>
                    <a:pt x="54" y="55"/>
                  </a:cubicBezTo>
                  <a:close/>
                  <a:moveTo>
                    <a:pt x="87" y="28"/>
                  </a:moveTo>
                  <a:cubicBezTo>
                    <a:pt x="342" y="283"/>
                    <a:pt x="342" y="283"/>
                    <a:pt x="342" y="283"/>
                  </a:cubicBezTo>
                  <a:cubicBezTo>
                    <a:pt x="347" y="274"/>
                    <a:pt x="352" y="265"/>
                    <a:pt x="356" y="255"/>
                  </a:cubicBezTo>
                  <a:cubicBezTo>
                    <a:pt x="115" y="14"/>
                    <a:pt x="115" y="14"/>
                    <a:pt x="115" y="14"/>
                  </a:cubicBezTo>
                  <a:cubicBezTo>
                    <a:pt x="105" y="18"/>
                    <a:pt x="96" y="23"/>
                    <a:pt x="87" y="28"/>
                  </a:cubicBezTo>
                  <a:close/>
                  <a:moveTo>
                    <a:pt x="144" y="5"/>
                  </a:moveTo>
                  <a:cubicBezTo>
                    <a:pt x="365" y="226"/>
                    <a:pt x="365" y="226"/>
                    <a:pt x="365" y="226"/>
                  </a:cubicBezTo>
                  <a:cubicBezTo>
                    <a:pt x="368" y="214"/>
                    <a:pt x="369" y="201"/>
                    <a:pt x="370" y="189"/>
                  </a:cubicBezTo>
                  <a:cubicBezTo>
                    <a:pt x="181" y="0"/>
                    <a:pt x="181" y="0"/>
                    <a:pt x="181" y="0"/>
                  </a:cubicBezTo>
                  <a:cubicBezTo>
                    <a:pt x="169" y="1"/>
                    <a:pt x="156" y="2"/>
                    <a:pt x="144" y="5"/>
                  </a:cubicBezTo>
                  <a:close/>
                  <a:moveTo>
                    <a:pt x="223" y="4"/>
                  </a:moveTo>
                  <a:cubicBezTo>
                    <a:pt x="366" y="147"/>
                    <a:pt x="366" y="147"/>
                    <a:pt x="366" y="147"/>
                  </a:cubicBezTo>
                  <a:cubicBezTo>
                    <a:pt x="359" y="113"/>
                    <a:pt x="342" y="81"/>
                    <a:pt x="316" y="55"/>
                  </a:cubicBezTo>
                  <a:cubicBezTo>
                    <a:pt x="289" y="28"/>
                    <a:pt x="257" y="12"/>
                    <a:pt x="22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3">
              <a:extLst>
                <a:ext uri="{FF2B5EF4-FFF2-40B4-BE49-F238E27FC236}">
                  <a16:creationId xmlns:a16="http://schemas.microsoft.com/office/drawing/2014/main" id="{9788918E-FE2F-834E-80B9-D16DD75177DC}"/>
                </a:ext>
              </a:extLst>
            </p:cNvPr>
            <p:cNvSpPr>
              <a:spLocks noChangeArrowheads="1"/>
            </p:cNvSpPr>
            <p:nvPr/>
          </p:nvSpPr>
          <p:spPr bwMode="auto">
            <a:xfrm>
              <a:off x="1893" y="1506"/>
              <a:ext cx="1228" cy="123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92DA58B9-3991-F826-806B-92B820AAECE5}"/>
                </a:ext>
              </a:extLst>
            </p:cNvPr>
            <p:cNvSpPr>
              <a:spLocks/>
            </p:cNvSpPr>
            <p:nvPr/>
          </p:nvSpPr>
          <p:spPr bwMode="auto">
            <a:xfrm>
              <a:off x="2204" y="639"/>
              <a:ext cx="2124" cy="2503"/>
            </a:xfrm>
            <a:custGeom>
              <a:avLst/>
              <a:gdLst>
                <a:gd name="T0" fmla="*/ 466 w 505"/>
                <a:gd name="T1" fmla="*/ 8 h 595"/>
                <a:gd name="T2" fmla="*/ 71 w 505"/>
                <a:gd name="T3" fmla="*/ 403 h 595"/>
                <a:gd name="T4" fmla="*/ 71 w 505"/>
                <a:gd name="T5" fmla="*/ 434 h 595"/>
                <a:gd name="T6" fmla="*/ 83 w 505"/>
                <a:gd name="T7" fmla="*/ 440 h 595"/>
                <a:gd name="T8" fmla="*/ 17 w 505"/>
                <a:gd name="T9" fmla="*/ 506 h 595"/>
                <a:gd name="T10" fmla="*/ 17 w 505"/>
                <a:gd name="T11" fmla="*/ 537 h 595"/>
                <a:gd name="T12" fmla="*/ 17 w 505"/>
                <a:gd name="T13" fmla="*/ 537 h 595"/>
                <a:gd name="T14" fmla="*/ 23 w 505"/>
                <a:gd name="T15" fmla="*/ 542 h 595"/>
                <a:gd name="T16" fmla="*/ 8 w 505"/>
                <a:gd name="T17" fmla="*/ 556 h 595"/>
                <a:gd name="T18" fmla="*/ 8 w 505"/>
                <a:gd name="T19" fmla="*/ 587 h 595"/>
                <a:gd name="T20" fmla="*/ 39 w 505"/>
                <a:gd name="T21" fmla="*/ 587 h 595"/>
                <a:gd name="T22" fmla="*/ 423 w 505"/>
                <a:gd name="T23" fmla="*/ 203 h 595"/>
                <a:gd name="T24" fmla="*/ 423 w 505"/>
                <a:gd name="T25" fmla="*/ 172 h 595"/>
                <a:gd name="T26" fmla="*/ 393 w 505"/>
                <a:gd name="T27" fmla="*/ 172 h 595"/>
                <a:gd name="T28" fmla="*/ 341 w 505"/>
                <a:gd name="T29" fmla="*/ 223 h 595"/>
                <a:gd name="T30" fmla="*/ 337 w 505"/>
                <a:gd name="T31" fmla="*/ 217 h 595"/>
                <a:gd name="T32" fmla="*/ 337 w 505"/>
                <a:gd name="T33" fmla="*/ 217 h 595"/>
                <a:gd name="T34" fmla="*/ 324 w 505"/>
                <a:gd name="T35" fmla="*/ 211 h 595"/>
                <a:gd name="T36" fmla="*/ 496 w 505"/>
                <a:gd name="T37" fmla="*/ 39 h 595"/>
                <a:gd name="T38" fmla="*/ 496 w 505"/>
                <a:gd name="T39" fmla="*/ 8 h 595"/>
                <a:gd name="T40" fmla="*/ 466 w 505"/>
                <a:gd name="T41" fmla="*/ 8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5" h="595">
                  <a:moveTo>
                    <a:pt x="466" y="8"/>
                  </a:moveTo>
                  <a:cubicBezTo>
                    <a:pt x="71" y="403"/>
                    <a:pt x="71" y="403"/>
                    <a:pt x="71" y="403"/>
                  </a:cubicBezTo>
                  <a:cubicBezTo>
                    <a:pt x="62" y="411"/>
                    <a:pt x="62" y="425"/>
                    <a:pt x="71" y="434"/>
                  </a:cubicBezTo>
                  <a:cubicBezTo>
                    <a:pt x="74" y="437"/>
                    <a:pt x="79" y="439"/>
                    <a:pt x="83" y="440"/>
                  </a:cubicBezTo>
                  <a:cubicBezTo>
                    <a:pt x="17" y="506"/>
                    <a:pt x="17" y="506"/>
                    <a:pt x="17" y="506"/>
                  </a:cubicBezTo>
                  <a:cubicBezTo>
                    <a:pt x="8" y="515"/>
                    <a:pt x="8" y="529"/>
                    <a:pt x="17" y="537"/>
                  </a:cubicBezTo>
                  <a:cubicBezTo>
                    <a:pt x="17" y="537"/>
                    <a:pt x="17" y="537"/>
                    <a:pt x="17" y="537"/>
                  </a:cubicBezTo>
                  <a:cubicBezTo>
                    <a:pt x="19" y="539"/>
                    <a:pt x="21" y="540"/>
                    <a:pt x="23" y="542"/>
                  </a:cubicBezTo>
                  <a:cubicBezTo>
                    <a:pt x="8" y="556"/>
                    <a:pt x="8" y="556"/>
                    <a:pt x="8" y="556"/>
                  </a:cubicBezTo>
                  <a:cubicBezTo>
                    <a:pt x="0" y="565"/>
                    <a:pt x="0" y="579"/>
                    <a:pt x="8" y="587"/>
                  </a:cubicBezTo>
                  <a:cubicBezTo>
                    <a:pt x="17" y="595"/>
                    <a:pt x="30" y="595"/>
                    <a:pt x="39" y="587"/>
                  </a:cubicBezTo>
                  <a:cubicBezTo>
                    <a:pt x="423" y="203"/>
                    <a:pt x="423" y="203"/>
                    <a:pt x="423" y="203"/>
                  </a:cubicBezTo>
                  <a:cubicBezTo>
                    <a:pt x="432" y="194"/>
                    <a:pt x="432" y="181"/>
                    <a:pt x="423" y="172"/>
                  </a:cubicBezTo>
                  <a:cubicBezTo>
                    <a:pt x="415" y="164"/>
                    <a:pt x="401" y="164"/>
                    <a:pt x="393" y="172"/>
                  </a:cubicBezTo>
                  <a:cubicBezTo>
                    <a:pt x="341" y="223"/>
                    <a:pt x="341" y="223"/>
                    <a:pt x="341" y="223"/>
                  </a:cubicBezTo>
                  <a:cubicBezTo>
                    <a:pt x="340" y="221"/>
                    <a:pt x="339" y="219"/>
                    <a:pt x="337" y="217"/>
                  </a:cubicBezTo>
                  <a:cubicBezTo>
                    <a:pt x="337" y="217"/>
                    <a:pt x="337" y="217"/>
                    <a:pt x="337" y="217"/>
                  </a:cubicBezTo>
                  <a:cubicBezTo>
                    <a:pt x="333" y="213"/>
                    <a:pt x="329" y="211"/>
                    <a:pt x="324" y="211"/>
                  </a:cubicBezTo>
                  <a:cubicBezTo>
                    <a:pt x="496" y="39"/>
                    <a:pt x="496" y="39"/>
                    <a:pt x="496" y="39"/>
                  </a:cubicBezTo>
                  <a:cubicBezTo>
                    <a:pt x="505" y="30"/>
                    <a:pt x="505" y="17"/>
                    <a:pt x="496" y="8"/>
                  </a:cubicBezTo>
                  <a:cubicBezTo>
                    <a:pt x="488" y="0"/>
                    <a:pt x="474" y="0"/>
                    <a:pt x="466" y="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6D8AD998-ED71-7A37-49C0-56175F347F3F}"/>
                </a:ext>
              </a:extLst>
            </p:cNvPr>
            <p:cNvSpPr>
              <a:spLocks/>
            </p:cNvSpPr>
            <p:nvPr/>
          </p:nvSpPr>
          <p:spPr bwMode="auto">
            <a:xfrm>
              <a:off x="2557" y="921"/>
              <a:ext cx="2330" cy="2776"/>
            </a:xfrm>
            <a:custGeom>
              <a:avLst/>
              <a:gdLst>
                <a:gd name="T0" fmla="*/ 509 w 554"/>
                <a:gd name="T1" fmla="*/ 10 h 660"/>
                <a:gd name="T2" fmla="*/ 75 w 554"/>
                <a:gd name="T3" fmla="*/ 444 h 660"/>
                <a:gd name="T4" fmla="*/ 76 w 554"/>
                <a:gd name="T5" fmla="*/ 478 h 660"/>
                <a:gd name="T6" fmla="*/ 91 w 554"/>
                <a:gd name="T7" fmla="*/ 486 h 660"/>
                <a:gd name="T8" fmla="*/ 17 w 554"/>
                <a:gd name="T9" fmla="*/ 559 h 660"/>
                <a:gd name="T10" fmla="*/ 18 w 554"/>
                <a:gd name="T11" fmla="*/ 594 h 660"/>
                <a:gd name="T12" fmla="*/ 18 w 554"/>
                <a:gd name="T13" fmla="*/ 594 h 660"/>
                <a:gd name="T14" fmla="*/ 26 w 554"/>
                <a:gd name="T15" fmla="*/ 599 h 660"/>
                <a:gd name="T16" fmla="*/ 9 w 554"/>
                <a:gd name="T17" fmla="*/ 615 h 660"/>
                <a:gd name="T18" fmla="*/ 10 w 554"/>
                <a:gd name="T19" fmla="*/ 650 h 660"/>
                <a:gd name="T20" fmla="*/ 45 w 554"/>
                <a:gd name="T21" fmla="*/ 651 h 660"/>
                <a:gd name="T22" fmla="*/ 468 w 554"/>
                <a:gd name="T23" fmla="*/ 228 h 660"/>
                <a:gd name="T24" fmla="*/ 467 w 554"/>
                <a:gd name="T25" fmla="*/ 194 h 660"/>
                <a:gd name="T26" fmla="*/ 432 w 554"/>
                <a:gd name="T27" fmla="*/ 193 h 660"/>
                <a:gd name="T28" fmla="*/ 376 w 554"/>
                <a:gd name="T29" fmla="*/ 249 h 660"/>
                <a:gd name="T30" fmla="*/ 370 w 554"/>
                <a:gd name="T31" fmla="*/ 242 h 660"/>
                <a:gd name="T32" fmla="*/ 370 w 554"/>
                <a:gd name="T33" fmla="*/ 242 h 660"/>
                <a:gd name="T34" fmla="*/ 356 w 554"/>
                <a:gd name="T35" fmla="*/ 234 h 660"/>
                <a:gd name="T36" fmla="*/ 545 w 554"/>
                <a:gd name="T37" fmla="*/ 45 h 660"/>
                <a:gd name="T38" fmla="*/ 544 w 554"/>
                <a:gd name="T39" fmla="*/ 11 h 660"/>
                <a:gd name="T40" fmla="*/ 509 w 554"/>
                <a:gd name="T41" fmla="*/ 1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4" h="660">
                  <a:moveTo>
                    <a:pt x="509" y="10"/>
                  </a:moveTo>
                  <a:cubicBezTo>
                    <a:pt x="75" y="444"/>
                    <a:pt x="75" y="444"/>
                    <a:pt x="75" y="444"/>
                  </a:cubicBezTo>
                  <a:cubicBezTo>
                    <a:pt x="66" y="453"/>
                    <a:pt x="67" y="469"/>
                    <a:pt x="76" y="478"/>
                  </a:cubicBezTo>
                  <a:cubicBezTo>
                    <a:pt x="80" y="482"/>
                    <a:pt x="86" y="485"/>
                    <a:pt x="91" y="486"/>
                  </a:cubicBezTo>
                  <a:cubicBezTo>
                    <a:pt x="17" y="559"/>
                    <a:pt x="17" y="559"/>
                    <a:pt x="17" y="559"/>
                  </a:cubicBezTo>
                  <a:cubicBezTo>
                    <a:pt x="8" y="568"/>
                    <a:pt x="8" y="584"/>
                    <a:pt x="18" y="594"/>
                  </a:cubicBezTo>
                  <a:cubicBezTo>
                    <a:pt x="18" y="594"/>
                    <a:pt x="18" y="594"/>
                    <a:pt x="18" y="594"/>
                  </a:cubicBezTo>
                  <a:cubicBezTo>
                    <a:pt x="21" y="596"/>
                    <a:pt x="23" y="598"/>
                    <a:pt x="26" y="599"/>
                  </a:cubicBezTo>
                  <a:cubicBezTo>
                    <a:pt x="9" y="615"/>
                    <a:pt x="9" y="615"/>
                    <a:pt x="9" y="615"/>
                  </a:cubicBezTo>
                  <a:cubicBezTo>
                    <a:pt x="0" y="625"/>
                    <a:pt x="1" y="640"/>
                    <a:pt x="10" y="650"/>
                  </a:cubicBezTo>
                  <a:cubicBezTo>
                    <a:pt x="20" y="660"/>
                    <a:pt x="36" y="660"/>
                    <a:pt x="45" y="651"/>
                  </a:cubicBezTo>
                  <a:cubicBezTo>
                    <a:pt x="468" y="228"/>
                    <a:pt x="468" y="228"/>
                    <a:pt x="468" y="228"/>
                  </a:cubicBezTo>
                  <a:cubicBezTo>
                    <a:pt x="477" y="219"/>
                    <a:pt x="477" y="204"/>
                    <a:pt x="467" y="194"/>
                  </a:cubicBezTo>
                  <a:cubicBezTo>
                    <a:pt x="457" y="184"/>
                    <a:pt x="441" y="183"/>
                    <a:pt x="432" y="193"/>
                  </a:cubicBezTo>
                  <a:cubicBezTo>
                    <a:pt x="376" y="249"/>
                    <a:pt x="376" y="249"/>
                    <a:pt x="376" y="249"/>
                  </a:cubicBezTo>
                  <a:cubicBezTo>
                    <a:pt x="374" y="246"/>
                    <a:pt x="373" y="244"/>
                    <a:pt x="370" y="242"/>
                  </a:cubicBezTo>
                  <a:cubicBezTo>
                    <a:pt x="370" y="242"/>
                    <a:pt x="370" y="242"/>
                    <a:pt x="370" y="242"/>
                  </a:cubicBezTo>
                  <a:cubicBezTo>
                    <a:pt x="366" y="238"/>
                    <a:pt x="361" y="235"/>
                    <a:pt x="356" y="234"/>
                  </a:cubicBezTo>
                  <a:cubicBezTo>
                    <a:pt x="545" y="45"/>
                    <a:pt x="545" y="45"/>
                    <a:pt x="545" y="45"/>
                  </a:cubicBezTo>
                  <a:cubicBezTo>
                    <a:pt x="554" y="36"/>
                    <a:pt x="554" y="20"/>
                    <a:pt x="544" y="11"/>
                  </a:cubicBezTo>
                  <a:cubicBezTo>
                    <a:pt x="534" y="1"/>
                    <a:pt x="519" y="0"/>
                    <a:pt x="509"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AAE0C030-A627-42CF-D4E2-0A977F00E55F}"/>
                </a:ext>
              </a:extLst>
            </p:cNvPr>
            <p:cNvSpPr>
              <a:spLocks/>
            </p:cNvSpPr>
            <p:nvPr/>
          </p:nvSpPr>
          <p:spPr bwMode="auto">
            <a:xfrm>
              <a:off x="2234" y="635"/>
              <a:ext cx="2473" cy="2919"/>
            </a:xfrm>
            <a:custGeom>
              <a:avLst/>
              <a:gdLst>
                <a:gd name="T0" fmla="*/ 46 w 588"/>
                <a:gd name="T1" fmla="*/ 684 h 694"/>
                <a:gd name="T2" fmla="*/ 505 w 588"/>
                <a:gd name="T3" fmla="*/ 225 h 694"/>
                <a:gd name="T4" fmla="*/ 505 w 588"/>
                <a:gd name="T5" fmla="*/ 189 h 694"/>
                <a:gd name="T6" fmla="*/ 491 w 588"/>
                <a:gd name="T7" fmla="*/ 182 h 694"/>
                <a:gd name="T8" fmla="*/ 569 w 588"/>
                <a:gd name="T9" fmla="*/ 104 h 694"/>
                <a:gd name="T10" fmla="*/ 569 w 588"/>
                <a:gd name="T11" fmla="*/ 68 h 694"/>
                <a:gd name="T12" fmla="*/ 569 w 588"/>
                <a:gd name="T13" fmla="*/ 68 h 694"/>
                <a:gd name="T14" fmla="*/ 561 w 588"/>
                <a:gd name="T15" fmla="*/ 63 h 694"/>
                <a:gd name="T16" fmla="*/ 578 w 588"/>
                <a:gd name="T17" fmla="*/ 46 h 694"/>
                <a:gd name="T18" fmla="*/ 578 w 588"/>
                <a:gd name="T19" fmla="*/ 10 h 694"/>
                <a:gd name="T20" fmla="*/ 543 w 588"/>
                <a:gd name="T21" fmla="*/ 10 h 694"/>
                <a:gd name="T22" fmla="*/ 95 w 588"/>
                <a:gd name="T23" fmla="*/ 458 h 694"/>
                <a:gd name="T24" fmla="*/ 95 w 588"/>
                <a:gd name="T25" fmla="*/ 494 h 694"/>
                <a:gd name="T26" fmla="*/ 131 w 588"/>
                <a:gd name="T27" fmla="*/ 494 h 694"/>
                <a:gd name="T28" fmla="*/ 190 w 588"/>
                <a:gd name="T29" fmla="*/ 434 h 694"/>
                <a:gd name="T30" fmla="*/ 196 w 588"/>
                <a:gd name="T31" fmla="*/ 441 h 694"/>
                <a:gd name="T32" fmla="*/ 196 w 588"/>
                <a:gd name="T33" fmla="*/ 441 h 694"/>
                <a:gd name="T34" fmla="*/ 210 w 588"/>
                <a:gd name="T35" fmla="*/ 449 h 694"/>
                <a:gd name="T36" fmla="*/ 10 w 588"/>
                <a:gd name="T37" fmla="*/ 649 h 694"/>
                <a:gd name="T38" fmla="*/ 10 w 588"/>
                <a:gd name="T39" fmla="*/ 684 h 694"/>
                <a:gd name="T40" fmla="*/ 46 w 588"/>
                <a:gd name="T41" fmla="*/ 68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694">
                  <a:moveTo>
                    <a:pt x="46" y="684"/>
                  </a:moveTo>
                  <a:cubicBezTo>
                    <a:pt x="505" y="225"/>
                    <a:pt x="505" y="225"/>
                    <a:pt x="505" y="225"/>
                  </a:cubicBezTo>
                  <a:cubicBezTo>
                    <a:pt x="515" y="215"/>
                    <a:pt x="515" y="199"/>
                    <a:pt x="505" y="189"/>
                  </a:cubicBezTo>
                  <a:cubicBezTo>
                    <a:pt x="501" y="185"/>
                    <a:pt x="496" y="183"/>
                    <a:pt x="491" y="182"/>
                  </a:cubicBezTo>
                  <a:cubicBezTo>
                    <a:pt x="569" y="104"/>
                    <a:pt x="569" y="104"/>
                    <a:pt x="569" y="104"/>
                  </a:cubicBezTo>
                  <a:cubicBezTo>
                    <a:pt x="578" y="94"/>
                    <a:pt x="578" y="78"/>
                    <a:pt x="569" y="68"/>
                  </a:cubicBezTo>
                  <a:cubicBezTo>
                    <a:pt x="569" y="68"/>
                    <a:pt x="569" y="68"/>
                    <a:pt x="569" y="68"/>
                  </a:cubicBezTo>
                  <a:cubicBezTo>
                    <a:pt x="566" y="66"/>
                    <a:pt x="564" y="64"/>
                    <a:pt x="561" y="63"/>
                  </a:cubicBezTo>
                  <a:cubicBezTo>
                    <a:pt x="578" y="46"/>
                    <a:pt x="578" y="46"/>
                    <a:pt x="578" y="46"/>
                  </a:cubicBezTo>
                  <a:cubicBezTo>
                    <a:pt x="588" y="36"/>
                    <a:pt x="588" y="20"/>
                    <a:pt x="578" y="10"/>
                  </a:cubicBezTo>
                  <a:cubicBezTo>
                    <a:pt x="568" y="0"/>
                    <a:pt x="552" y="0"/>
                    <a:pt x="543" y="10"/>
                  </a:cubicBezTo>
                  <a:cubicBezTo>
                    <a:pt x="95" y="458"/>
                    <a:pt x="95" y="458"/>
                    <a:pt x="95" y="458"/>
                  </a:cubicBezTo>
                  <a:cubicBezTo>
                    <a:pt x="85" y="468"/>
                    <a:pt x="85" y="484"/>
                    <a:pt x="95" y="494"/>
                  </a:cubicBezTo>
                  <a:cubicBezTo>
                    <a:pt x="105" y="503"/>
                    <a:pt x="121" y="503"/>
                    <a:pt x="131" y="494"/>
                  </a:cubicBezTo>
                  <a:cubicBezTo>
                    <a:pt x="190" y="434"/>
                    <a:pt x="190" y="434"/>
                    <a:pt x="190" y="434"/>
                  </a:cubicBezTo>
                  <a:cubicBezTo>
                    <a:pt x="192" y="437"/>
                    <a:pt x="193" y="439"/>
                    <a:pt x="196" y="441"/>
                  </a:cubicBezTo>
                  <a:cubicBezTo>
                    <a:pt x="196" y="441"/>
                    <a:pt x="196" y="441"/>
                    <a:pt x="196" y="441"/>
                  </a:cubicBezTo>
                  <a:cubicBezTo>
                    <a:pt x="200" y="445"/>
                    <a:pt x="205" y="448"/>
                    <a:pt x="210" y="449"/>
                  </a:cubicBezTo>
                  <a:cubicBezTo>
                    <a:pt x="10" y="649"/>
                    <a:pt x="10" y="649"/>
                    <a:pt x="10" y="649"/>
                  </a:cubicBezTo>
                  <a:cubicBezTo>
                    <a:pt x="0" y="659"/>
                    <a:pt x="0" y="675"/>
                    <a:pt x="10" y="684"/>
                  </a:cubicBezTo>
                  <a:cubicBezTo>
                    <a:pt x="20" y="694"/>
                    <a:pt x="36" y="694"/>
                    <a:pt x="46" y="68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AF671654-2468-340E-0384-4809455999E4}"/>
              </a:ext>
            </a:extLst>
          </p:cNvPr>
          <p:cNvGrpSpPr/>
          <p:nvPr/>
        </p:nvGrpSpPr>
        <p:grpSpPr>
          <a:xfrm rot="2501018">
            <a:off x="3872401" y="1413898"/>
            <a:ext cx="4031673" cy="4030203"/>
            <a:chOff x="374445" y="1606131"/>
            <a:chExt cx="4031673" cy="4030203"/>
          </a:xfrm>
        </p:grpSpPr>
        <p:sp>
          <p:nvSpPr>
            <p:cNvPr id="25" name="Freeform 40">
              <a:extLst>
                <a:ext uri="{FF2B5EF4-FFF2-40B4-BE49-F238E27FC236}">
                  <a16:creationId xmlns:a16="http://schemas.microsoft.com/office/drawing/2014/main" id="{18B5E253-311D-8E79-4144-37EB2A43BE22}"/>
                </a:ext>
              </a:extLst>
            </p:cNvPr>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39">
              <a:extLst>
                <a:ext uri="{FF2B5EF4-FFF2-40B4-BE49-F238E27FC236}">
                  <a16:creationId xmlns:a16="http://schemas.microsoft.com/office/drawing/2014/main" id="{FAA661B8-6984-8142-804F-9E893FB6FC57}"/>
                </a:ext>
              </a:extLst>
            </p:cNvPr>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33">
              <a:extLst>
                <a:ext uri="{FF2B5EF4-FFF2-40B4-BE49-F238E27FC236}">
                  <a16:creationId xmlns:a16="http://schemas.microsoft.com/office/drawing/2014/main" id="{BC8D5E82-189D-14C7-67DF-CC6A838B1010}"/>
                </a:ext>
              </a:extLst>
            </p:cNvPr>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1">
              <a:extLst>
                <a:ext uri="{FF2B5EF4-FFF2-40B4-BE49-F238E27FC236}">
                  <a16:creationId xmlns:a16="http://schemas.microsoft.com/office/drawing/2014/main" id="{0A8CDB32-3E0B-D1FB-D4A2-EF098E9D7AF6}"/>
                </a:ext>
              </a:extLst>
            </p:cNvPr>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Oval 31">
              <a:extLst>
                <a:ext uri="{FF2B5EF4-FFF2-40B4-BE49-F238E27FC236}">
                  <a16:creationId xmlns:a16="http://schemas.microsoft.com/office/drawing/2014/main" id="{89BEA9D5-6072-D491-722E-8133F73E426C}"/>
                </a:ext>
              </a:extLst>
            </p:cNvPr>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a:extLst>
              <a:ext uri="{FF2B5EF4-FFF2-40B4-BE49-F238E27FC236}">
                <a16:creationId xmlns:a16="http://schemas.microsoft.com/office/drawing/2014/main" id="{252403AD-0D9A-9052-031A-C15578EBC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552" y="1842316"/>
            <a:ext cx="3196339" cy="31714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09439BFE-3E1B-6007-2889-BF4A137788AF}"/>
              </a:ext>
            </a:extLst>
          </p:cNvPr>
          <p:cNvSpPr txBox="1"/>
          <p:nvPr/>
        </p:nvSpPr>
        <p:spPr>
          <a:xfrm>
            <a:off x="5301837" y="5754159"/>
            <a:ext cx="5101620" cy="830997"/>
          </a:xfrm>
          <a:prstGeom prst="rect">
            <a:avLst/>
          </a:prstGeom>
          <a:noFill/>
        </p:spPr>
        <p:txBody>
          <a:bodyPr wrap="square" rtlCol="0">
            <a:spAutoFit/>
          </a:bodyPr>
          <a:lstStyle/>
          <a:p>
            <a:pPr algn="ctr"/>
            <a:r>
              <a:rPr lang="en-US" sz="2400" dirty="0">
                <a:solidFill>
                  <a:schemeClr val="tx1">
                    <a:lumMod val="50000"/>
                  </a:schemeClr>
                </a:solidFill>
                <a:latin typeface="Montserrat ExtraBold" pitchFamily="2" charset="77"/>
              </a:rPr>
              <a:t>Guess which grade he </a:t>
            </a:r>
          </a:p>
          <a:p>
            <a:pPr algn="ctr"/>
            <a:r>
              <a:rPr lang="en-US" sz="2400" b="1" dirty="0">
                <a:solidFill>
                  <a:schemeClr val="accent2"/>
                </a:solidFill>
                <a:latin typeface="Montserrat ExtraBold" pitchFamily="2" charset="77"/>
              </a:rPr>
              <a:t>STUDIES in?</a:t>
            </a:r>
          </a:p>
        </p:txBody>
      </p:sp>
    </p:spTree>
    <p:extLst>
      <p:ext uri="{BB962C8B-B14F-4D97-AF65-F5344CB8AC3E}">
        <p14:creationId xmlns:p14="http://schemas.microsoft.com/office/powerpoint/2010/main" val="3072301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B45F1FF-3289-3EB0-DA1D-8744DE582E11}"/>
              </a:ext>
            </a:extLst>
          </p:cNvPr>
          <p:cNvCxnSpPr>
            <a:stCxn id="15" idx="2"/>
          </p:cNvCxnSpPr>
          <p:nvPr/>
        </p:nvCxnSpPr>
        <p:spPr>
          <a:xfrm flipH="1" flipV="1">
            <a:off x="550718" y="2954788"/>
            <a:ext cx="3597638" cy="24698"/>
          </a:xfrm>
          <a:prstGeom prst="line">
            <a:avLst/>
          </a:prstGeom>
          <a:ln w="15875">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E61FB5B-54E2-BA15-5965-2A4C34E75837}"/>
              </a:ext>
            </a:extLst>
          </p:cNvPr>
          <p:cNvCxnSpPr/>
          <p:nvPr/>
        </p:nvCxnSpPr>
        <p:spPr>
          <a:xfrm flipH="1" flipV="1">
            <a:off x="550718" y="5043361"/>
            <a:ext cx="3597638" cy="24698"/>
          </a:xfrm>
          <a:prstGeom prst="line">
            <a:avLst/>
          </a:prstGeom>
          <a:ln w="15875">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C7C3957-1E46-4C4F-4214-CEA8C48A0383}"/>
              </a:ext>
            </a:extLst>
          </p:cNvPr>
          <p:cNvCxnSpPr/>
          <p:nvPr/>
        </p:nvCxnSpPr>
        <p:spPr>
          <a:xfrm flipH="1" flipV="1">
            <a:off x="7938654" y="2954788"/>
            <a:ext cx="3597638" cy="24698"/>
          </a:xfrm>
          <a:prstGeom prst="line">
            <a:avLst/>
          </a:prstGeom>
          <a:ln w="15875">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D4CFA4-142F-E128-A1AB-2155FC92C09A}"/>
              </a:ext>
            </a:extLst>
          </p:cNvPr>
          <p:cNvCxnSpPr/>
          <p:nvPr/>
        </p:nvCxnSpPr>
        <p:spPr>
          <a:xfrm flipH="1" flipV="1">
            <a:off x="7938654" y="5043361"/>
            <a:ext cx="3597638" cy="24698"/>
          </a:xfrm>
          <a:prstGeom prst="line">
            <a:avLst/>
          </a:prstGeom>
          <a:ln w="15875">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886B16-67C3-B8EC-8376-0D9BCC056643}"/>
              </a:ext>
            </a:extLst>
          </p:cNvPr>
          <p:cNvGrpSpPr/>
          <p:nvPr/>
        </p:nvGrpSpPr>
        <p:grpSpPr>
          <a:xfrm rot="10800000">
            <a:off x="3830782" y="1128530"/>
            <a:ext cx="4530435" cy="4600940"/>
            <a:chOff x="5199578" y="1471027"/>
            <a:chExt cx="2670765" cy="2712329"/>
          </a:xfrm>
        </p:grpSpPr>
        <p:grpSp>
          <p:nvGrpSpPr>
            <p:cNvPr id="24" name="Group 23">
              <a:extLst>
                <a:ext uri="{FF2B5EF4-FFF2-40B4-BE49-F238E27FC236}">
                  <a16:creationId xmlns:a16="http://schemas.microsoft.com/office/drawing/2014/main" id="{1D6F29CC-1B1A-0404-1042-8B2F355C98E5}"/>
                </a:ext>
              </a:extLst>
            </p:cNvPr>
            <p:cNvGrpSpPr/>
            <p:nvPr/>
          </p:nvGrpSpPr>
          <p:grpSpPr>
            <a:xfrm rot="16200000">
              <a:off x="6571178" y="1471027"/>
              <a:ext cx="1278383" cy="1278383"/>
              <a:chOff x="6591960" y="2904973"/>
              <a:chExt cx="1278383" cy="1278383"/>
            </a:xfrm>
          </p:grpSpPr>
          <p:sp>
            <p:nvSpPr>
              <p:cNvPr id="25" name="Teardrop 24">
                <a:extLst>
                  <a:ext uri="{FF2B5EF4-FFF2-40B4-BE49-F238E27FC236}">
                    <a16:creationId xmlns:a16="http://schemas.microsoft.com/office/drawing/2014/main" id="{B13A2CD1-EBB6-F096-3A0E-EC01C2760423}"/>
                  </a:ext>
                </a:extLst>
              </p:cNvPr>
              <p:cNvSpPr/>
              <p:nvPr/>
            </p:nvSpPr>
            <p:spPr>
              <a:xfrm rot="13500000">
                <a:off x="6591960" y="2904973"/>
                <a:ext cx="1278383" cy="1278383"/>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nut 25">
                <a:extLst>
                  <a:ext uri="{FF2B5EF4-FFF2-40B4-BE49-F238E27FC236}">
                    <a16:creationId xmlns:a16="http://schemas.microsoft.com/office/drawing/2014/main" id="{7B8B5BEC-6D3E-AD12-81E2-60085BD981FA}"/>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7A933C5A-0F33-BC74-3E26-6602FF42B74B}"/>
                </a:ext>
              </a:extLst>
            </p:cNvPr>
            <p:cNvGrpSpPr/>
            <p:nvPr/>
          </p:nvGrpSpPr>
          <p:grpSpPr>
            <a:xfrm rot="10800000">
              <a:off x="5199578" y="1471027"/>
              <a:ext cx="1278383" cy="1278383"/>
              <a:chOff x="6591960" y="2904973"/>
              <a:chExt cx="1278383" cy="1278383"/>
            </a:xfrm>
          </p:grpSpPr>
          <p:sp>
            <p:nvSpPr>
              <p:cNvPr id="22" name="Teardrop 21">
                <a:extLst>
                  <a:ext uri="{FF2B5EF4-FFF2-40B4-BE49-F238E27FC236}">
                    <a16:creationId xmlns:a16="http://schemas.microsoft.com/office/drawing/2014/main" id="{9E580F9F-B5A2-52C2-2F9A-8685AF4CCDAE}"/>
                  </a:ext>
                </a:extLst>
              </p:cNvPr>
              <p:cNvSpPr/>
              <p:nvPr/>
            </p:nvSpPr>
            <p:spPr>
              <a:xfrm rot="13500000">
                <a:off x="6591960" y="2904973"/>
                <a:ext cx="1278383" cy="1278383"/>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nut 22">
                <a:extLst>
                  <a:ext uri="{FF2B5EF4-FFF2-40B4-BE49-F238E27FC236}">
                    <a16:creationId xmlns:a16="http://schemas.microsoft.com/office/drawing/2014/main" id="{E5CAFC90-C425-4117-6553-76DC0EE619B5}"/>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a:extLst>
                <a:ext uri="{FF2B5EF4-FFF2-40B4-BE49-F238E27FC236}">
                  <a16:creationId xmlns:a16="http://schemas.microsoft.com/office/drawing/2014/main" id="{57B5DB5E-9BB5-D11A-4181-DE338D9C40BA}"/>
                </a:ext>
              </a:extLst>
            </p:cNvPr>
            <p:cNvGrpSpPr/>
            <p:nvPr/>
          </p:nvGrpSpPr>
          <p:grpSpPr>
            <a:xfrm rot="5400000">
              <a:off x="5199578" y="2904973"/>
              <a:ext cx="1278383" cy="1278383"/>
              <a:chOff x="6591960" y="2904973"/>
              <a:chExt cx="1278383" cy="1278383"/>
            </a:xfrm>
          </p:grpSpPr>
          <p:sp>
            <p:nvSpPr>
              <p:cNvPr id="19" name="Teardrop 18">
                <a:extLst>
                  <a:ext uri="{FF2B5EF4-FFF2-40B4-BE49-F238E27FC236}">
                    <a16:creationId xmlns:a16="http://schemas.microsoft.com/office/drawing/2014/main" id="{1B1409F9-FCBB-BFDB-592C-DEF89C05DA29}"/>
                  </a:ext>
                </a:extLst>
              </p:cNvPr>
              <p:cNvSpPr/>
              <p:nvPr/>
            </p:nvSpPr>
            <p:spPr>
              <a:xfrm rot="13500000">
                <a:off x="6591960" y="2904973"/>
                <a:ext cx="1278383" cy="127838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nut 19">
                <a:extLst>
                  <a:ext uri="{FF2B5EF4-FFF2-40B4-BE49-F238E27FC236}">
                    <a16:creationId xmlns:a16="http://schemas.microsoft.com/office/drawing/2014/main" id="{713C089B-7F0B-05E5-2250-D12B6D940B72}"/>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 name="Group 16">
              <a:extLst>
                <a:ext uri="{FF2B5EF4-FFF2-40B4-BE49-F238E27FC236}">
                  <a16:creationId xmlns:a16="http://schemas.microsoft.com/office/drawing/2014/main" id="{9806C6DE-1551-00C5-8A07-815DB839A413}"/>
                </a:ext>
              </a:extLst>
            </p:cNvPr>
            <p:cNvGrpSpPr/>
            <p:nvPr/>
          </p:nvGrpSpPr>
          <p:grpSpPr>
            <a:xfrm>
              <a:off x="6591960" y="2904973"/>
              <a:ext cx="1278383" cy="1278383"/>
              <a:chOff x="6591960" y="2904973"/>
              <a:chExt cx="1278383" cy="1278383"/>
            </a:xfrm>
          </p:grpSpPr>
          <p:sp>
            <p:nvSpPr>
              <p:cNvPr id="15" name="Teardrop 14">
                <a:extLst>
                  <a:ext uri="{FF2B5EF4-FFF2-40B4-BE49-F238E27FC236}">
                    <a16:creationId xmlns:a16="http://schemas.microsoft.com/office/drawing/2014/main" id="{A8F1EB4A-37A1-529C-DCF1-374142D562CD}"/>
                  </a:ext>
                </a:extLst>
              </p:cNvPr>
              <p:cNvSpPr/>
              <p:nvPr/>
            </p:nvSpPr>
            <p:spPr>
              <a:xfrm rot="13500000">
                <a:off x="6591960" y="2904973"/>
                <a:ext cx="1278383" cy="1278383"/>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nut 15">
                <a:extLst>
                  <a:ext uri="{FF2B5EF4-FFF2-40B4-BE49-F238E27FC236}">
                    <a16:creationId xmlns:a16="http://schemas.microsoft.com/office/drawing/2014/main" id="{1BF53911-778B-2150-3943-BD9A74EFDFB9}"/>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53" name="Group 52">
            <a:extLst>
              <a:ext uri="{FF2B5EF4-FFF2-40B4-BE49-F238E27FC236}">
                <a16:creationId xmlns:a16="http://schemas.microsoft.com/office/drawing/2014/main" id="{9060AB78-9A69-85BD-0788-F12FD88A1362}"/>
              </a:ext>
            </a:extLst>
          </p:cNvPr>
          <p:cNvGrpSpPr/>
          <p:nvPr/>
        </p:nvGrpSpPr>
        <p:grpSpPr>
          <a:xfrm rot="6300000">
            <a:off x="4874991" y="2170411"/>
            <a:ext cx="2442018" cy="2441128"/>
            <a:chOff x="374445" y="1606131"/>
            <a:chExt cx="4031673" cy="4030203"/>
          </a:xfrm>
        </p:grpSpPr>
        <p:sp>
          <p:nvSpPr>
            <p:cNvPr id="41" name="Freeform 40">
              <a:extLst>
                <a:ext uri="{FF2B5EF4-FFF2-40B4-BE49-F238E27FC236}">
                  <a16:creationId xmlns:a16="http://schemas.microsoft.com/office/drawing/2014/main" id="{E5F271B3-C594-9E7B-A2D1-E566E9A761CE}"/>
                </a:ext>
              </a:extLst>
            </p:cNvPr>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40" name="Freeform 39">
              <a:extLst>
                <a:ext uri="{FF2B5EF4-FFF2-40B4-BE49-F238E27FC236}">
                  <a16:creationId xmlns:a16="http://schemas.microsoft.com/office/drawing/2014/main" id="{326E56BA-7169-BB61-F352-A617984FE152}"/>
                </a:ext>
              </a:extLst>
            </p:cNvPr>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34" name="Freeform 33">
              <a:extLst>
                <a:ext uri="{FF2B5EF4-FFF2-40B4-BE49-F238E27FC236}">
                  <a16:creationId xmlns:a16="http://schemas.microsoft.com/office/drawing/2014/main" id="{A058303C-6B81-5B5C-D654-3CD9E07AE6E7}"/>
                </a:ext>
              </a:extLst>
            </p:cNvPr>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32" name="Freeform 31">
              <a:extLst>
                <a:ext uri="{FF2B5EF4-FFF2-40B4-BE49-F238E27FC236}">
                  <a16:creationId xmlns:a16="http://schemas.microsoft.com/office/drawing/2014/main" id="{840C2274-8DFE-F52D-EB3D-F150ECC30EE6}"/>
                </a:ext>
              </a:extLst>
            </p:cNvPr>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52" name="Oval 51">
              <a:extLst>
                <a:ext uri="{FF2B5EF4-FFF2-40B4-BE49-F238E27FC236}">
                  <a16:creationId xmlns:a16="http://schemas.microsoft.com/office/drawing/2014/main" id="{3B431FBC-9A38-33FB-E652-35C7A49783D1}"/>
                </a:ext>
              </a:extLst>
            </p:cNvPr>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57" name="TextBox 56">
            <a:extLst>
              <a:ext uri="{FF2B5EF4-FFF2-40B4-BE49-F238E27FC236}">
                <a16:creationId xmlns:a16="http://schemas.microsoft.com/office/drawing/2014/main" id="{9322B5C8-4134-33AE-0CA9-AC18D65A07EB}"/>
              </a:ext>
            </a:extLst>
          </p:cNvPr>
          <p:cNvSpPr txBox="1"/>
          <p:nvPr/>
        </p:nvSpPr>
        <p:spPr>
          <a:xfrm>
            <a:off x="4885943" y="3361250"/>
            <a:ext cx="2471809" cy="584775"/>
          </a:xfrm>
          <a:prstGeom prst="rect">
            <a:avLst/>
          </a:prstGeom>
          <a:noFill/>
        </p:spPr>
        <p:txBody>
          <a:bodyPr wrap="square" rtlCol="0">
            <a:spAutoFit/>
          </a:bodyPr>
          <a:lstStyle/>
          <a:p>
            <a:pPr algn="ctr"/>
            <a:r>
              <a:rPr lang="en-US" sz="1600" dirty="0">
                <a:solidFill>
                  <a:schemeClr val="tx1">
                    <a:lumMod val="50000"/>
                  </a:schemeClr>
                </a:solidFill>
                <a:latin typeface="Montserrat ExtraBold" pitchFamily="2" charset="77"/>
              </a:rPr>
              <a:t>Educated</a:t>
            </a:r>
          </a:p>
          <a:p>
            <a:pPr algn="ctr"/>
            <a:r>
              <a:rPr lang="en-US" sz="1600" b="1" dirty="0">
                <a:solidFill>
                  <a:schemeClr val="accent2"/>
                </a:solidFill>
                <a:latin typeface="Montserrat ExtraBold" pitchFamily="2" charset="77"/>
              </a:rPr>
              <a:t>GUESS</a:t>
            </a:r>
          </a:p>
        </p:txBody>
      </p:sp>
      <p:pic>
        <p:nvPicPr>
          <p:cNvPr id="58" name="Graphic 57" descr="Bullseye">
            <a:extLst>
              <a:ext uri="{FF2B5EF4-FFF2-40B4-BE49-F238E27FC236}">
                <a16:creationId xmlns:a16="http://schemas.microsoft.com/office/drawing/2014/main" id="{206B89C7-EA48-D9A4-398C-3B39AC917D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3776" y="2819144"/>
            <a:ext cx="553860" cy="553860"/>
          </a:xfrm>
          <a:prstGeom prst="rect">
            <a:avLst/>
          </a:prstGeom>
        </p:spPr>
      </p:pic>
      <p:sp>
        <p:nvSpPr>
          <p:cNvPr id="7" name="TextBox 6">
            <a:extLst>
              <a:ext uri="{FF2B5EF4-FFF2-40B4-BE49-F238E27FC236}">
                <a16:creationId xmlns:a16="http://schemas.microsoft.com/office/drawing/2014/main" id="{B95194CB-71FA-472A-6846-664D50BAA89C}"/>
              </a:ext>
            </a:extLst>
          </p:cNvPr>
          <p:cNvSpPr txBox="1"/>
          <p:nvPr/>
        </p:nvSpPr>
        <p:spPr>
          <a:xfrm>
            <a:off x="4693590" y="1775691"/>
            <a:ext cx="594450" cy="769441"/>
          </a:xfrm>
          <a:prstGeom prst="rect">
            <a:avLst/>
          </a:prstGeom>
          <a:noFill/>
        </p:spPr>
        <p:txBody>
          <a:bodyPr wrap="square" rtlCol="0">
            <a:spAutoFit/>
          </a:bodyPr>
          <a:lstStyle/>
          <a:p>
            <a:r>
              <a:rPr lang="en-US" sz="4400" b="1" dirty="0">
                <a:latin typeface="Montserrat ExtraBold" pitchFamily="2" charset="77"/>
              </a:rPr>
              <a:t>1</a:t>
            </a:r>
          </a:p>
        </p:txBody>
      </p:sp>
      <p:sp>
        <p:nvSpPr>
          <p:cNvPr id="8" name="TextBox 7">
            <a:extLst>
              <a:ext uri="{FF2B5EF4-FFF2-40B4-BE49-F238E27FC236}">
                <a16:creationId xmlns:a16="http://schemas.microsoft.com/office/drawing/2014/main" id="{AE7FCC85-819F-6E7A-C395-0CDAF3CD9397}"/>
              </a:ext>
            </a:extLst>
          </p:cNvPr>
          <p:cNvSpPr txBox="1"/>
          <p:nvPr/>
        </p:nvSpPr>
        <p:spPr>
          <a:xfrm>
            <a:off x="7145844" y="1775691"/>
            <a:ext cx="594450" cy="769441"/>
          </a:xfrm>
          <a:prstGeom prst="rect">
            <a:avLst/>
          </a:prstGeom>
          <a:noFill/>
        </p:spPr>
        <p:txBody>
          <a:bodyPr wrap="square" rtlCol="0">
            <a:spAutoFit/>
          </a:bodyPr>
          <a:lstStyle/>
          <a:p>
            <a:r>
              <a:rPr lang="en-US" sz="4400" b="1" dirty="0">
                <a:latin typeface="Montserrat ExtraBold" pitchFamily="2" charset="77"/>
              </a:rPr>
              <a:t>2</a:t>
            </a:r>
          </a:p>
        </p:txBody>
      </p:sp>
      <p:sp>
        <p:nvSpPr>
          <p:cNvPr id="9" name="TextBox 8">
            <a:extLst>
              <a:ext uri="{FF2B5EF4-FFF2-40B4-BE49-F238E27FC236}">
                <a16:creationId xmlns:a16="http://schemas.microsoft.com/office/drawing/2014/main" id="{3767F87A-C729-D3AD-4D92-BF0DAD1DA5B1}"/>
              </a:ext>
            </a:extLst>
          </p:cNvPr>
          <p:cNvSpPr txBox="1"/>
          <p:nvPr/>
        </p:nvSpPr>
        <p:spPr>
          <a:xfrm>
            <a:off x="4693590" y="4363028"/>
            <a:ext cx="594450" cy="769441"/>
          </a:xfrm>
          <a:prstGeom prst="rect">
            <a:avLst/>
          </a:prstGeom>
          <a:noFill/>
        </p:spPr>
        <p:txBody>
          <a:bodyPr wrap="square" rtlCol="0">
            <a:spAutoFit/>
          </a:bodyPr>
          <a:lstStyle/>
          <a:p>
            <a:r>
              <a:rPr lang="en-US" sz="4400" b="1" dirty="0">
                <a:latin typeface="Montserrat ExtraBold" pitchFamily="2" charset="77"/>
              </a:rPr>
              <a:t>3</a:t>
            </a:r>
          </a:p>
        </p:txBody>
      </p:sp>
      <p:sp>
        <p:nvSpPr>
          <p:cNvPr id="10" name="TextBox 9">
            <a:extLst>
              <a:ext uri="{FF2B5EF4-FFF2-40B4-BE49-F238E27FC236}">
                <a16:creationId xmlns:a16="http://schemas.microsoft.com/office/drawing/2014/main" id="{32B65026-475A-87C9-0E28-A37B68B3135D}"/>
              </a:ext>
            </a:extLst>
          </p:cNvPr>
          <p:cNvSpPr txBox="1"/>
          <p:nvPr/>
        </p:nvSpPr>
        <p:spPr>
          <a:xfrm>
            <a:off x="7145844" y="4363028"/>
            <a:ext cx="594450" cy="769441"/>
          </a:xfrm>
          <a:prstGeom prst="rect">
            <a:avLst/>
          </a:prstGeom>
          <a:noFill/>
        </p:spPr>
        <p:txBody>
          <a:bodyPr wrap="square" rtlCol="0">
            <a:spAutoFit/>
          </a:bodyPr>
          <a:lstStyle/>
          <a:p>
            <a:r>
              <a:rPr lang="en-US" sz="4400" b="1" dirty="0">
                <a:latin typeface="Montserrat ExtraBold" pitchFamily="2" charset="77"/>
              </a:rPr>
              <a:t>4</a:t>
            </a:r>
          </a:p>
        </p:txBody>
      </p:sp>
      <p:sp>
        <p:nvSpPr>
          <p:cNvPr id="35" name="CuadroTexto 39">
            <a:extLst>
              <a:ext uri="{FF2B5EF4-FFF2-40B4-BE49-F238E27FC236}">
                <a16:creationId xmlns:a16="http://schemas.microsoft.com/office/drawing/2014/main" id="{AE305CE3-7F93-0095-0C82-AB8B14B0BC5A}"/>
              </a:ext>
            </a:extLst>
          </p:cNvPr>
          <p:cNvSpPr txBox="1"/>
          <p:nvPr/>
        </p:nvSpPr>
        <p:spPr>
          <a:xfrm>
            <a:off x="426108" y="2528010"/>
            <a:ext cx="3207538" cy="338554"/>
          </a:xfrm>
          <a:prstGeom prst="rect">
            <a:avLst/>
          </a:prstGeom>
          <a:noFill/>
        </p:spPr>
        <p:txBody>
          <a:bodyPr wrap="square" rtlCol="0">
            <a:spAutoFit/>
          </a:bodyPr>
          <a:lstStyle/>
          <a:p>
            <a:r>
              <a:rPr lang="en-US" sz="1600" b="1" dirty="0">
                <a:solidFill>
                  <a:schemeClr val="accent1"/>
                </a:solidFill>
              </a:rPr>
              <a:t>Do we know his age?</a:t>
            </a:r>
          </a:p>
        </p:txBody>
      </p:sp>
      <p:sp>
        <p:nvSpPr>
          <p:cNvPr id="37" name="CuadroTexto 39">
            <a:extLst>
              <a:ext uri="{FF2B5EF4-FFF2-40B4-BE49-F238E27FC236}">
                <a16:creationId xmlns:a16="http://schemas.microsoft.com/office/drawing/2014/main" id="{60682681-A553-ACF0-E20C-17368F4D1EDC}"/>
              </a:ext>
            </a:extLst>
          </p:cNvPr>
          <p:cNvSpPr txBox="1"/>
          <p:nvPr/>
        </p:nvSpPr>
        <p:spPr>
          <a:xfrm>
            <a:off x="426108" y="4596735"/>
            <a:ext cx="3393412" cy="338554"/>
          </a:xfrm>
          <a:prstGeom prst="rect">
            <a:avLst/>
          </a:prstGeom>
          <a:noFill/>
        </p:spPr>
        <p:txBody>
          <a:bodyPr wrap="square" rtlCol="0">
            <a:spAutoFit/>
          </a:bodyPr>
          <a:lstStyle/>
          <a:p>
            <a:r>
              <a:rPr lang="en-US" sz="1600" b="1" dirty="0">
                <a:solidFill>
                  <a:schemeClr val="accent4"/>
                </a:solidFill>
              </a:rPr>
              <a:t>How much of math's he knows?</a:t>
            </a:r>
          </a:p>
        </p:txBody>
      </p:sp>
      <p:sp>
        <p:nvSpPr>
          <p:cNvPr id="39" name="CuadroTexto 39">
            <a:extLst>
              <a:ext uri="{FF2B5EF4-FFF2-40B4-BE49-F238E27FC236}">
                <a16:creationId xmlns:a16="http://schemas.microsoft.com/office/drawing/2014/main" id="{17E13887-180F-C20B-616F-354242D4CF13}"/>
              </a:ext>
            </a:extLst>
          </p:cNvPr>
          <p:cNvSpPr txBox="1"/>
          <p:nvPr/>
        </p:nvSpPr>
        <p:spPr>
          <a:xfrm>
            <a:off x="8328754" y="2524276"/>
            <a:ext cx="3207538" cy="338554"/>
          </a:xfrm>
          <a:prstGeom prst="rect">
            <a:avLst/>
          </a:prstGeom>
          <a:noFill/>
        </p:spPr>
        <p:txBody>
          <a:bodyPr wrap="square" rtlCol="0">
            <a:spAutoFit/>
          </a:bodyPr>
          <a:lstStyle/>
          <a:p>
            <a:pPr algn="r"/>
            <a:r>
              <a:rPr lang="en-US" sz="1600" b="1" dirty="0">
                <a:solidFill>
                  <a:schemeClr val="accent2"/>
                </a:solidFill>
              </a:rPr>
              <a:t>Can his height help?</a:t>
            </a:r>
          </a:p>
        </p:txBody>
      </p:sp>
      <p:sp>
        <p:nvSpPr>
          <p:cNvPr id="43" name="CuadroTexto 39">
            <a:extLst>
              <a:ext uri="{FF2B5EF4-FFF2-40B4-BE49-F238E27FC236}">
                <a16:creationId xmlns:a16="http://schemas.microsoft.com/office/drawing/2014/main" id="{A79D2BB6-F72F-74D3-9003-8C112226F611}"/>
              </a:ext>
            </a:extLst>
          </p:cNvPr>
          <p:cNvSpPr txBox="1"/>
          <p:nvPr/>
        </p:nvSpPr>
        <p:spPr>
          <a:xfrm>
            <a:off x="8328754" y="4639037"/>
            <a:ext cx="3207538" cy="338554"/>
          </a:xfrm>
          <a:prstGeom prst="rect">
            <a:avLst/>
          </a:prstGeom>
          <a:noFill/>
        </p:spPr>
        <p:txBody>
          <a:bodyPr wrap="square" rtlCol="0">
            <a:spAutoFit/>
          </a:bodyPr>
          <a:lstStyle/>
          <a:p>
            <a:pPr algn="r"/>
            <a:r>
              <a:rPr lang="en-US" sz="1600" b="1" dirty="0">
                <a:solidFill>
                  <a:schemeClr val="accent3"/>
                </a:solidFill>
              </a:rPr>
              <a:t>May be his weight?</a:t>
            </a:r>
          </a:p>
        </p:txBody>
      </p:sp>
    </p:spTree>
    <p:extLst>
      <p:ext uri="{BB962C8B-B14F-4D97-AF65-F5344CB8AC3E}">
        <p14:creationId xmlns:p14="http://schemas.microsoft.com/office/powerpoint/2010/main" val="378668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ne 15">
            <a:extLst>
              <a:ext uri="{FF2B5EF4-FFF2-40B4-BE49-F238E27FC236}">
                <a16:creationId xmlns:a16="http://schemas.microsoft.com/office/drawing/2014/main" id="{3930D27A-ACB7-E70C-B7FE-B0909AE575A3}"/>
              </a:ext>
            </a:extLst>
          </p:cNvPr>
          <p:cNvSpPr>
            <a:spLocks noChangeShapeType="1"/>
          </p:cNvSpPr>
          <p:nvPr/>
        </p:nvSpPr>
        <p:spPr bwMode="auto">
          <a:xfrm>
            <a:off x="1735138" y="4019550"/>
            <a:ext cx="0" cy="528638"/>
          </a:xfrm>
          <a:prstGeom prst="line">
            <a:avLst/>
          </a:prstGeom>
          <a:noFill/>
          <a:ln w="20638" cap="rnd">
            <a:solidFill>
              <a:schemeClr val="accent2"/>
            </a:solidFill>
            <a:prstDash val="solid"/>
            <a:miter lim="800000"/>
            <a:headEnd/>
            <a:tailEnd/>
          </a:ln>
        </p:spPr>
        <p:txBody>
          <a:bodyPr/>
          <a:lstStyle/>
          <a:p>
            <a:pPr eaLnBrk="1" fontAlgn="auto" hangingPunct="1">
              <a:spcBef>
                <a:spcPts val="0"/>
              </a:spcBef>
              <a:spcAft>
                <a:spcPts val="0"/>
              </a:spcAft>
              <a:defRPr/>
            </a:pPr>
            <a:endParaRPr lang="ru-UA">
              <a:latin typeface="+mn-lt"/>
            </a:endParaRPr>
          </a:p>
        </p:txBody>
      </p:sp>
      <p:sp>
        <p:nvSpPr>
          <p:cNvPr id="40" name="Line 16">
            <a:extLst>
              <a:ext uri="{FF2B5EF4-FFF2-40B4-BE49-F238E27FC236}">
                <a16:creationId xmlns:a16="http://schemas.microsoft.com/office/drawing/2014/main" id="{34C5F648-7807-F5C9-3C05-3AF3468B3B94}"/>
              </a:ext>
            </a:extLst>
          </p:cNvPr>
          <p:cNvSpPr>
            <a:spLocks noChangeShapeType="1"/>
          </p:cNvSpPr>
          <p:nvPr/>
        </p:nvSpPr>
        <p:spPr bwMode="auto">
          <a:xfrm>
            <a:off x="3262313" y="2374900"/>
            <a:ext cx="0" cy="528638"/>
          </a:xfrm>
          <a:prstGeom prst="line">
            <a:avLst/>
          </a:prstGeom>
          <a:noFill/>
          <a:ln w="20638" cap="rnd">
            <a:solidFill>
              <a:schemeClr val="accent4"/>
            </a:solidFill>
            <a:prstDash val="solid"/>
            <a:miter lim="800000"/>
            <a:headEnd/>
            <a:tailEnd/>
          </a:ln>
        </p:spPr>
        <p:txBody>
          <a:bodyPr/>
          <a:lstStyle/>
          <a:p>
            <a:pPr eaLnBrk="1" fontAlgn="auto" hangingPunct="1">
              <a:spcBef>
                <a:spcPts val="0"/>
              </a:spcBef>
              <a:spcAft>
                <a:spcPts val="0"/>
              </a:spcAft>
              <a:defRPr/>
            </a:pPr>
            <a:endParaRPr lang="ru-UA">
              <a:latin typeface="+mn-lt"/>
            </a:endParaRPr>
          </a:p>
        </p:txBody>
      </p:sp>
      <p:sp>
        <p:nvSpPr>
          <p:cNvPr id="41" name="Line 17">
            <a:extLst>
              <a:ext uri="{FF2B5EF4-FFF2-40B4-BE49-F238E27FC236}">
                <a16:creationId xmlns:a16="http://schemas.microsoft.com/office/drawing/2014/main" id="{122F85BF-DEFC-0C52-7CF6-4714C3210393}"/>
              </a:ext>
            </a:extLst>
          </p:cNvPr>
          <p:cNvSpPr>
            <a:spLocks noChangeShapeType="1"/>
          </p:cNvSpPr>
          <p:nvPr/>
        </p:nvSpPr>
        <p:spPr bwMode="auto">
          <a:xfrm>
            <a:off x="6321425" y="2374900"/>
            <a:ext cx="0" cy="528638"/>
          </a:xfrm>
          <a:prstGeom prst="line">
            <a:avLst/>
          </a:prstGeom>
          <a:noFill/>
          <a:ln w="20638" cap="rnd">
            <a:solidFill>
              <a:schemeClr val="bg2">
                <a:lumMod val="75000"/>
                <a:lumOff val="25000"/>
              </a:schemeClr>
            </a:solidFill>
            <a:prstDash val="solid"/>
            <a:miter lim="800000"/>
            <a:headEnd/>
            <a:tailEnd/>
          </a:ln>
        </p:spPr>
        <p:txBody>
          <a:bodyPr/>
          <a:lstStyle/>
          <a:p>
            <a:pPr eaLnBrk="1" fontAlgn="auto" hangingPunct="1">
              <a:spcBef>
                <a:spcPts val="0"/>
              </a:spcBef>
              <a:spcAft>
                <a:spcPts val="0"/>
              </a:spcAft>
              <a:defRPr/>
            </a:pPr>
            <a:endParaRPr lang="ru-UA">
              <a:latin typeface="+mn-lt"/>
            </a:endParaRPr>
          </a:p>
        </p:txBody>
      </p:sp>
      <p:sp>
        <p:nvSpPr>
          <p:cNvPr id="42" name="Line 18">
            <a:extLst>
              <a:ext uri="{FF2B5EF4-FFF2-40B4-BE49-F238E27FC236}">
                <a16:creationId xmlns:a16="http://schemas.microsoft.com/office/drawing/2014/main" id="{C8E0B4BD-8918-3A4C-E9FF-725BFFD8C16C}"/>
              </a:ext>
            </a:extLst>
          </p:cNvPr>
          <p:cNvSpPr>
            <a:spLocks noChangeShapeType="1"/>
          </p:cNvSpPr>
          <p:nvPr/>
        </p:nvSpPr>
        <p:spPr bwMode="auto">
          <a:xfrm>
            <a:off x="4794250" y="4019550"/>
            <a:ext cx="0" cy="528638"/>
          </a:xfrm>
          <a:prstGeom prst="line">
            <a:avLst/>
          </a:prstGeom>
          <a:noFill/>
          <a:ln w="20638" cap="rnd">
            <a:solidFill>
              <a:schemeClr val="accent1"/>
            </a:solidFill>
            <a:prstDash val="solid"/>
            <a:miter lim="800000"/>
            <a:headEnd/>
            <a:tailEnd/>
          </a:ln>
        </p:spPr>
        <p:txBody>
          <a:bodyPr/>
          <a:lstStyle/>
          <a:p>
            <a:pPr eaLnBrk="1" fontAlgn="auto" hangingPunct="1">
              <a:spcBef>
                <a:spcPts val="0"/>
              </a:spcBef>
              <a:spcAft>
                <a:spcPts val="0"/>
              </a:spcAft>
              <a:defRPr/>
            </a:pPr>
            <a:endParaRPr lang="ru-UA">
              <a:latin typeface="+mn-lt"/>
            </a:endParaRPr>
          </a:p>
        </p:txBody>
      </p:sp>
      <p:sp>
        <p:nvSpPr>
          <p:cNvPr id="43" name="Line 19">
            <a:extLst>
              <a:ext uri="{FF2B5EF4-FFF2-40B4-BE49-F238E27FC236}">
                <a16:creationId xmlns:a16="http://schemas.microsoft.com/office/drawing/2014/main" id="{DC0CB143-22BB-39F7-FB45-C260226A8F73}"/>
              </a:ext>
            </a:extLst>
          </p:cNvPr>
          <p:cNvSpPr>
            <a:spLocks noChangeShapeType="1"/>
          </p:cNvSpPr>
          <p:nvPr/>
        </p:nvSpPr>
        <p:spPr bwMode="auto">
          <a:xfrm>
            <a:off x="7851775" y="4019550"/>
            <a:ext cx="0" cy="528638"/>
          </a:xfrm>
          <a:prstGeom prst="line">
            <a:avLst/>
          </a:prstGeom>
          <a:noFill/>
          <a:ln w="20638" cap="rnd">
            <a:solidFill>
              <a:schemeClr val="accent3"/>
            </a:solidFill>
            <a:prstDash val="solid"/>
            <a:miter lim="800000"/>
            <a:headEnd/>
            <a:tailEnd/>
          </a:ln>
        </p:spPr>
        <p:txBody>
          <a:bodyPr/>
          <a:lstStyle/>
          <a:p>
            <a:pPr eaLnBrk="1" fontAlgn="auto" hangingPunct="1">
              <a:spcBef>
                <a:spcPts val="0"/>
              </a:spcBef>
              <a:spcAft>
                <a:spcPts val="0"/>
              </a:spcAft>
              <a:defRPr/>
            </a:pPr>
            <a:endParaRPr lang="ru-UA">
              <a:latin typeface="+mn-lt"/>
            </a:endParaRPr>
          </a:p>
        </p:txBody>
      </p:sp>
      <p:grpSp>
        <p:nvGrpSpPr>
          <p:cNvPr id="28679" name="Group 70" hidden="1">
            <a:extLst>
              <a:ext uri="{FF2B5EF4-FFF2-40B4-BE49-F238E27FC236}">
                <a16:creationId xmlns:a16="http://schemas.microsoft.com/office/drawing/2014/main" id="{FDEFCFF5-87E5-AF7C-7BA5-E0866C56E481}"/>
              </a:ext>
            </a:extLst>
          </p:cNvPr>
          <p:cNvGrpSpPr>
            <a:grpSpLocks/>
          </p:cNvGrpSpPr>
          <p:nvPr/>
        </p:nvGrpSpPr>
        <p:grpSpPr bwMode="auto">
          <a:xfrm>
            <a:off x="1100138" y="1068388"/>
            <a:ext cx="7339012" cy="4059237"/>
            <a:chOff x="1100138" y="1068388"/>
            <a:chExt cx="7338415" cy="4059238"/>
          </a:xfrm>
        </p:grpSpPr>
        <p:sp>
          <p:nvSpPr>
            <p:cNvPr id="28712" name="Rectangle 14">
              <a:extLst>
                <a:ext uri="{FF2B5EF4-FFF2-40B4-BE49-F238E27FC236}">
                  <a16:creationId xmlns:a16="http://schemas.microsoft.com/office/drawing/2014/main" id="{C581C67E-6E25-7BCA-503E-6EDFAF64C71D}"/>
                </a:ext>
              </a:extLst>
            </p:cNvPr>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CO" altLang="en-CO" sz="1600" b="1">
                  <a:solidFill>
                    <a:srgbClr val="333333"/>
                  </a:solidFill>
                  <a:latin typeface="Open Sans" panose="020B0606030504020204" pitchFamily="34" charset="0"/>
                </a:rPr>
                <a:t>INFODATA 01</a:t>
              </a:r>
              <a:endParaRPr lang="en-CO" altLang="en-CO">
                <a:latin typeface="Arial" panose="020B0604020202020204" pitchFamily="34" charset="0"/>
              </a:endParaRPr>
            </a:p>
          </p:txBody>
        </p:sp>
        <p:sp>
          <p:nvSpPr>
            <p:cNvPr id="28713" name="Rectangle 20">
              <a:extLst>
                <a:ext uri="{FF2B5EF4-FFF2-40B4-BE49-F238E27FC236}">
                  <a16:creationId xmlns:a16="http://schemas.microsoft.com/office/drawing/2014/main" id="{A1C6B8C9-5292-DD19-4985-73888227F0B4}"/>
                </a:ext>
              </a:extLst>
            </p:cNvPr>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CO" altLang="en-CO" sz="1600" b="1">
                  <a:solidFill>
                    <a:srgbClr val="333333"/>
                  </a:solidFill>
                  <a:latin typeface="Open Sans" panose="020B0606030504020204" pitchFamily="34" charset="0"/>
                </a:rPr>
                <a:t>INFODATA 0</a:t>
              </a:r>
              <a:r>
                <a:rPr lang="en-US" altLang="en-CO" sz="1600" b="1">
                  <a:solidFill>
                    <a:srgbClr val="333333"/>
                  </a:solidFill>
                  <a:latin typeface="Open Sans" panose="020B0606030504020204" pitchFamily="34" charset="0"/>
                </a:rPr>
                <a:t>3</a:t>
              </a:r>
              <a:endParaRPr lang="en-CO" altLang="en-CO">
                <a:latin typeface="Arial" panose="020B0604020202020204" pitchFamily="34" charset="0"/>
              </a:endParaRPr>
            </a:p>
          </p:txBody>
        </p:sp>
        <p:sp>
          <p:nvSpPr>
            <p:cNvPr id="28714" name="Rectangle 21">
              <a:extLst>
                <a:ext uri="{FF2B5EF4-FFF2-40B4-BE49-F238E27FC236}">
                  <a16:creationId xmlns:a16="http://schemas.microsoft.com/office/drawing/2014/main" id="{9E15F88D-552F-133C-AA66-EF435D8B5E6C}"/>
                </a:ext>
              </a:extLst>
            </p:cNvPr>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CO" altLang="en-CO" sz="1600" b="1">
                  <a:solidFill>
                    <a:srgbClr val="333333"/>
                  </a:solidFill>
                  <a:latin typeface="Open Sans" panose="020B0606030504020204" pitchFamily="34" charset="0"/>
                </a:rPr>
                <a:t>INFODATA 0</a:t>
              </a:r>
              <a:r>
                <a:rPr lang="en-US" altLang="en-CO" sz="1600" b="1">
                  <a:solidFill>
                    <a:srgbClr val="333333"/>
                  </a:solidFill>
                  <a:latin typeface="Open Sans" panose="020B0606030504020204" pitchFamily="34" charset="0"/>
                </a:rPr>
                <a:t>2</a:t>
              </a:r>
              <a:endParaRPr lang="en-CO" altLang="en-CO">
                <a:latin typeface="Arial" panose="020B0604020202020204" pitchFamily="34" charset="0"/>
              </a:endParaRPr>
            </a:p>
          </p:txBody>
        </p:sp>
        <p:sp>
          <p:nvSpPr>
            <p:cNvPr id="28715" name="Rectangle 22">
              <a:extLst>
                <a:ext uri="{FF2B5EF4-FFF2-40B4-BE49-F238E27FC236}">
                  <a16:creationId xmlns:a16="http://schemas.microsoft.com/office/drawing/2014/main" id="{D82EC514-6A2F-B1E3-4B29-8F1B72909356}"/>
                </a:ext>
              </a:extLst>
            </p:cNvPr>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CO" altLang="en-CO" sz="1600" b="1">
                  <a:solidFill>
                    <a:srgbClr val="333333"/>
                  </a:solidFill>
                  <a:latin typeface="Open Sans" panose="020B0606030504020204" pitchFamily="34" charset="0"/>
                </a:rPr>
                <a:t>INFODATA 0</a:t>
              </a:r>
              <a:r>
                <a:rPr lang="en-US" altLang="en-CO" sz="1600" b="1">
                  <a:solidFill>
                    <a:srgbClr val="333333"/>
                  </a:solidFill>
                  <a:latin typeface="Open Sans" panose="020B0606030504020204" pitchFamily="34" charset="0"/>
                </a:rPr>
                <a:t>4</a:t>
              </a:r>
              <a:endParaRPr lang="en-CO" altLang="en-CO">
                <a:latin typeface="Arial" panose="020B0604020202020204" pitchFamily="34" charset="0"/>
              </a:endParaRPr>
            </a:p>
          </p:txBody>
        </p:sp>
        <p:sp>
          <p:nvSpPr>
            <p:cNvPr id="28716" name="Rectangle 23">
              <a:extLst>
                <a:ext uri="{FF2B5EF4-FFF2-40B4-BE49-F238E27FC236}">
                  <a16:creationId xmlns:a16="http://schemas.microsoft.com/office/drawing/2014/main" id="{3B685D64-71B5-D470-773E-8AB04C7A3B8C}"/>
                </a:ext>
              </a:extLst>
            </p:cNvPr>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CO" altLang="en-CO" sz="1600" b="1">
                  <a:solidFill>
                    <a:srgbClr val="333333"/>
                  </a:solidFill>
                  <a:latin typeface="Open Sans" panose="020B0606030504020204" pitchFamily="34" charset="0"/>
                </a:rPr>
                <a:t>INFODATA 0</a:t>
              </a:r>
              <a:r>
                <a:rPr lang="en-US" altLang="en-CO" sz="1600" b="1">
                  <a:solidFill>
                    <a:srgbClr val="333333"/>
                  </a:solidFill>
                  <a:latin typeface="Open Sans" panose="020B0606030504020204" pitchFamily="34" charset="0"/>
                </a:rPr>
                <a:t>5</a:t>
              </a:r>
              <a:endParaRPr lang="en-CO" altLang="en-CO">
                <a:latin typeface="Arial" panose="020B0604020202020204" pitchFamily="34" charset="0"/>
              </a:endParaRPr>
            </a:p>
          </p:txBody>
        </p:sp>
      </p:grpSp>
      <p:sp>
        <p:nvSpPr>
          <p:cNvPr id="48" name="Rectangle 24">
            <a:extLst>
              <a:ext uri="{FF2B5EF4-FFF2-40B4-BE49-F238E27FC236}">
                <a16:creationId xmlns:a16="http://schemas.microsoft.com/office/drawing/2014/main" id="{E1F29164-89F4-A986-0E8D-7B1DB87CE518}"/>
              </a:ext>
            </a:extLst>
          </p:cNvPr>
          <p:cNvSpPr>
            <a:spLocks noChangeArrowheads="1"/>
          </p:cNvSpPr>
          <p:nvPr/>
        </p:nvSpPr>
        <p:spPr bwMode="auto">
          <a:xfrm>
            <a:off x="1735138" y="3181350"/>
            <a:ext cx="7473950" cy="595313"/>
          </a:xfrm>
          <a:prstGeom prst="rect">
            <a:avLst/>
          </a:prstGeom>
          <a:gradFill rotWithShape="1">
            <a:gsLst>
              <a:gs pos="0">
                <a:srgbClr val="FFFF00"/>
              </a:gs>
              <a:gs pos="36000">
                <a:srgbClr val="FAC916"/>
              </a:gs>
              <a:gs pos="67262">
                <a:srgbClr val="FA6D04"/>
              </a:gs>
              <a:gs pos="100000">
                <a:schemeClr val="accent2"/>
              </a:gs>
            </a:gsLst>
            <a:lin ang="0"/>
          </a:gra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CO" altLang="en-CO"/>
          </a:p>
        </p:txBody>
      </p:sp>
      <p:grpSp>
        <p:nvGrpSpPr>
          <p:cNvPr id="14" name="Group 13">
            <a:extLst>
              <a:ext uri="{FF2B5EF4-FFF2-40B4-BE49-F238E27FC236}">
                <a16:creationId xmlns:a16="http://schemas.microsoft.com/office/drawing/2014/main" id="{33998E03-61E0-9D71-3C17-C0939DEB7167}"/>
              </a:ext>
            </a:extLst>
          </p:cNvPr>
          <p:cNvGrpSpPr/>
          <p:nvPr/>
        </p:nvGrpSpPr>
        <p:grpSpPr>
          <a:xfrm>
            <a:off x="8595360" y="2377910"/>
            <a:ext cx="2757481" cy="2209330"/>
            <a:chOff x="6667500" y="2060576"/>
            <a:chExt cx="3267281" cy="2617788"/>
          </a:xfrm>
          <a:effectLst>
            <a:outerShdw blurRad="495300" dist="165100" dir="5400000" algn="t" rotWithShape="0">
              <a:prstClr val="black">
                <a:alpha val="44000"/>
              </a:prstClr>
            </a:outerShdw>
          </a:effectLst>
        </p:grpSpPr>
        <p:sp>
          <p:nvSpPr>
            <p:cNvPr id="15" name="Freeform 36">
              <a:extLst>
                <a:ext uri="{FF2B5EF4-FFF2-40B4-BE49-F238E27FC236}">
                  <a16:creationId xmlns:a16="http://schemas.microsoft.com/office/drawing/2014/main" id="{F304786E-D1DC-1271-0C11-B6F18F455BE9}"/>
                </a:ext>
              </a:extLst>
            </p:cNvPr>
            <p:cNvSpPr>
              <a:spLocks/>
            </p:cNvSpPr>
            <p:nvPr/>
          </p:nvSpPr>
          <p:spPr bwMode="auto">
            <a:xfrm>
              <a:off x="6667500" y="2060576"/>
              <a:ext cx="1400175" cy="665163"/>
            </a:xfrm>
            <a:custGeom>
              <a:avLst/>
              <a:gdLst>
                <a:gd name="T0" fmla="*/ 23 w 341"/>
                <a:gd name="T1" fmla="*/ 57 h 162"/>
                <a:gd name="T2" fmla="*/ 9 w 341"/>
                <a:gd name="T3" fmla="*/ 94 h 162"/>
                <a:gd name="T4" fmla="*/ 9 w 341"/>
                <a:gd name="T5" fmla="*/ 94 h 162"/>
                <a:gd name="T6" fmla="*/ 333 w 341"/>
                <a:gd name="T7" fmla="*/ 162 h 162"/>
                <a:gd name="T8" fmla="*/ 341 w 341"/>
                <a:gd name="T9" fmla="*/ 160 h 162"/>
                <a:gd name="T10" fmla="*/ 23 w 341"/>
                <a:gd name="T11" fmla="*/ 57 h 162"/>
              </a:gdLst>
              <a:ahLst/>
              <a:cxnLst>
                <a:cxn ang="0">
                  <a:pos x="T0" y="T1"/>
                </a:cxn>
                <a:cxn ang="0">
                  <a:pos x="T2" y="T3"/>
                </a:cxn>
                <a:cxn ang="0">
                  <a:pos x="T4" y="T5"/>
                </a:cxn>
                <a:cxn ang="0">
                  <a:pos x="T6" y="T7"/>
                </a:cxn>
                <a:cxn ang="0">
                  <a:pos x="T8" y="T9"/>
                </a:cxn>
                <a:cxn ang="0">
                  <a:pos x="T10" y="T11"/>
                </a:cxn>
              </a:cxnLst>
              <a:rect l="0" t="0" r="r" b="b"/>
              <a:pathLst>
                <a:path w="341" h="162">
                  <a:moveTo>
                    <a:pt x="23" y="57"/>
                  </a:moveTo>
                  <a:cubicBezTo>
                    <a:pt x="7" y="61"/>
                    <a:pt x="0" y="80"/>
                    <a:pt x="9" y="94"/>
                  </a:cubicBezTo>
                  <a:cubicBezTo>
                    <a:pt x="9" y="94"/>
                    <a:pt x="9" y="94"/>
                    <a:pt x="9" y="94"/>
                  </a:cubicBezTo>
                  <a:cubicBezTo>
                    <a:pt x="63" y="80"/>
                    <a:pt x="220" y="37"/>
                    <a:pt x="333" y="162"/>
                  </a:cubicBezTo>
                  <a:cubicBezTo>
                    <a:pt x="341" y="160"/>
                    <a:pt x="341" y="160"/>
                    <a:pt x="341" y="160"/>
                  </a:cubicBezTo>
                  <a:cubicBezTo>
                    <a:pt x="341" y="160"/>
                    <a:pt x="255" y="0"/>
                    <a:pt x="23" y="57"/>
                  </a:cubicBezTo>
                  <a:close/>
                </a:path>
              </a:pathLst>
            </a:custGeom>
            <a:gradFill flip="none" rotWithShape="1">
              <a:gsLst>
                <a:gs pos="0">
                  <a:srgbClr val="603813">
                    <a:shade val="30000"/>
                    <a:satMod val="115000"/>
                  </a:srgbClr>
                </a:gs>
                <a:gs pos="50000">
                  <a:srgbClr val="603813">
                    <a:shade val="67500"/>
                    <a:satMod val="115000"/>
                  </a:srgbClr>
                </a:gs>
                <a:gs pos="100000">
                  <a:srgbClr val="603813">
                    <a:shade val="100000"/>
                    <a:satMod val="115000"/>
                  </a:srgbClr>
                </a:gs>
              </a:gsLst>
              <a:lin ang="13500000" scaled="1"/>
              <a:tileRect/>
            </a:gradFill>
            <a:ln>
              <a:noFill/>
            </a:ln>
          </p:spPr>
          <p:txBody>
            <a:bodyPr/>
            <a:lstStyle/>
            <a:p>
              <a:pPr eaLnBrk="1" fontAlgn="auto" hangingPunct="1">
                <a:spcBef>
                  <a:spcPts val="0"/>
                </a:spcBef>
                <a:spcAft>
                  <a:spcPts val="0"/>
                </a:spcAft>
                <a:defRPr/>
              </a:pPr>
              <a:endParaRPr lang="ru-UA">
                <a:latin typeface="+mn-lt"/>
              </a:endParaRPr>
            </a:p>
          </p:txBody>
        </p:sp>
        <p:sp>
          <p:nvSpPr>
            <p:cNvPr id="16" name="Freeform 37">
              <a:extLst>
                <a:ext uri="{FF2B5EF4-FFF2-40B4-BE49-F238E27FC236}">
                  <a16:creationId xmlns:a16="http://schemas.microsoft.com/office/drawing/2014/main" id="{B76E654D-D4DF-829D-3B13-2424BB41CB20}"/>
                </a:ext>
              </a:extLst>
            </p:cNvPr>
            <p:cNvSpPr>
              <a:spLocks/>
            </p:cNvSpPr>
            <p:nvPr/>
          </p:nvSpPr>
          <p:spPr bwMode="auto">
            <a:xfrm>
              <a:off x="6704013" y="2212976"/>
              <a:ext cx="1330325" cy="750888"/>
            </a:xfrm>
            <a:custGeom>
              <a:avLst/>
              <a:gdLst>
                <a:gd name="T0" fmla="*/ 0 w 324"/>
                <a:gd name="T1" fmla="*/ 57 h 183"/>
                <a:gd name="T2" fmla="*/ 81 w 324"/>
                <a:gd name="T3" fmla="*/ 183 h 183"/>
                <a:gd name="T4" fmla="*/ 324 w 324"/>
                <a:gd name="T5" fmla="*/ 125 h 183"/>
                <a:gd name="T6" fmla="*/ 0 w 324"/>
                <a:gd name="T7" fmla="*/ 57 h 183"/>
              </a:gdLst>
              <a:ahLst/>
              <a:cxnLst>
                <a:cxn ang="0">
                  <a:pos x="T0" y="T1"/>
                </a:cxn>
                <a:cxn ang="0">
                  <a:pos x="T2" y="T3"/>
                </a:cxn>
                <a:cxn ang="0">
                  <a:pos x="T4" y="T5"/>
                </a:cxn>
                <a:cxn ang="0">
                  <a:pos x="T6" y="T7"/>
                </a:cxn>
              </a:cxnLst>
              <a:rect l="0" t="0" r="r" b="b"/>
              <a:pathLst>
                <a:path w="324" h="183">
                  <a:moveTo>
                    <a:pt x="0" y="57"/>
                  </a:moveTo>
                  <a:cubicBezTo>
                    <a:pt x="33" y="106"/>
                    <a:pt x="81" y="183"/>
                    <a:pt x="81" y="183"/>
                  </a:cubicBezTo>
                  <a:cubicBezTo>
                    <a:pt x="324" y="125"/>
                    <a:pt x="324" y="125"/>
                    <a:pt x="324" y="125"/>
                  </a:cubicBezTo>
                  <a:cubicBezTo>
                    <a:pt x="211" y="0"/>
                    <a:pt x="54" y="43"/>
                    <a:pt x="0" y="57"/>
                  </a:cubicBezTo>
                  <a:close/>
                </a:path>
              </a:pathLst>
            </a:custGeom>
            <a:gradFill flip="none" rotWithShape="1">
              <a:gsLst>
                <a:gs pos="30000">
                  <a:srgbClr val="603813">
                    <a:shade val="30000"/>
                    <a:satMod val="115000"/>
                  </a:srgbClr>
                </a:gs>
                <a:gs pos="58000">
                  <a:srgbClr val="603813">
                    <a:shade val="100000"/>
                    <a:satMod val="115000"/>
                  </a:srgbClr>
                </a:gs>
              </a:gsLst>
              <a:lin ang="15600000" scaled="0"/>
              <a:tileRect/>
            </a:gradFill>
            <a:ln>
              <a:noFill/>
            </a:ln>
          </p:spPr>
          <p:txBody>
            <a:bodyPr/>
            <a:lstStyle/>
            <a:p>
              <a:pPr eaLnBrk="1" fontAlgn="auto" hangingPunct="1">
                <a:spcBef>
                  <a:spcPts val="0"/>
                </a:spcBef>
                <a:spcAft>
                  <a:spcPts val="0"/>
                </a:spcAft>
                <a:defRPr/>
              </a:pPr>
              <a:endParaRPr lang="ru-UA">
                <a:latin typeface="+mn-lt"/>
              </a:endParaRPr>
            </a:p>
          </p:txBody>
        </p:sp>
        <p:sp>
          <p:nvSpPr>
            <p:cNvPr id="17" name="Freeform 38">
              <a:extLst>
                <a:ext uri="{FF2B5EF4-FFF2-40B4-BE49-F238E27FC236}">
                  <a16:creationId xmlns:a16="http://schemas.microsoft.com/office/drawing/2014/main" id="{60F38B87-F35D-6851-6BFE-9E7DBF3684A1}"/>
                </a:ext>
              </a:extLst>
            </p:cNvPr>
            <p:cNvSpPr>
              <a:spLocks/>
            </p:cNvSpPr>
            <p:nvPr/>
          </p:nvSpPr>
          <p:spPr bwMode="auto">
            <a:xfrm>
              <a:off x="6704013" y="3770313"/>
              <a:ext cx="1325563" cy="652463"/>
            </a:xfrm>
            <a:custGeom>
              <a:avLst/>
              <a:gdLst>
                <a:gd name="T0" fmla="*/ 323 w 323"/>
                <a:gd name="T1" fmla="*/ 57 h 159"/>
                <a:gd name="T2" fmla="*/ 81 w 323"/>
                <a:gd name="T3" fmla="*/ 0 h 159"/>
                <a:gd name="T4" fmla="*/ 0 w 323"/>
                <a:gd name="T5" fmla="*/ 126 h 159"/>
                <a:gd name="T6" fmla="*/ 323 w 323"/>
                <a:gd name="T7" fmla="*/ 57 h 159"/>
              </a:gdLst>
              <a:ahLst/>
              <a:cxnLst>
                <a:cxn ang="0">
                  <a:pos x="T0" y="T1"/>
                </a:cxn>
                <a:cxn ang="0">
                  <a:pos x="T2" y="T3"/>
                </a:cxn>
                <a:cxn ang="0">
                  <a:pos x="T4" y="T5"/>
                </a:cxn>
                <a:cxn ang="0">
                  <a:pos x="T6" y="T7"/>
                </a:cxn>
              </a:cxnLst>
              <a:rect l="0" t="0" r="r" b="b"/>
              <a:pathLst>
                <a:path w="323" h="159">
                  <a:moveTo>
                    <a:pt x="323" y="57"/>
                  </a:moveTo>
                  <a:cubicBezTo>
                    <a:pt x="81" y="0"/>
                    <a:pt x="81" y="0"/>
                    <a:pt x="81" y="0"/>
                  </a:cubicBezTo>
                  <a:cubicBezTo>
                    <a:pt x="81" y="0"/>
                    <a:pt x="33" y="77"/>
                    <a:pt x="0" y="126"/>
                  </a:cubicBezTo>
                  <a:cubicBezTo>
                    <a:pt x="104" y="158"/>
                    <a:pt x="235" y="159"/>
                    <a:pt x="323" y="57"/>
                  </a:cubicBezTo>
                  <a:close/>
                </a:path>
              </a:pathLst>
            </a:custGeom>
            <a:gradFill flip="none" rotWithShape="1">
              <a:gsLst>
                <a:gs pos="26000">
                  <a:srgbClr val="603813">
                    <a:shade val="30000"/>
                    <a:satMod val="115000"/>
                  </a:srgbClr>
                </a:gs>
                <a:gs pos="63000">
                  <a:srgbClr val="603813">
                    <a:shade val="100000"/>
                    <a:satMod val="115000"/>
                  </a:srgbClr>
                </a:gs>
              </a:gsLst>
              <a:lin ang="6000000" scaled="0"/>
              <a:tileRect/>
            </a:gradFill>
            <a:ln>
              <a:noFill/>
            </a:ln>
          </p:spPr>
          <p:txBody>
            <a:bodyPr/>
            <a:lstStyle/>
            <a:p>
              <a:pPr eaLnBrk="1" fontAlgn="auto" hangingPunct="1">
                <a:spcBef>
                  <a:spcPts val="0"/>
                </a:spcBef>
                <a:spcAft>
                  <a:spcPts val="0"/>
                </a:spcAft>
                <a:defRPr/>
              </a:pPr>
              <a:endParaRPr lang="ru-UA">
                <a:latin typeface="+mn-lt"/>
              </a:endParaRPr>
            </a:p>
          </p:txBody>
        </p:sp>
        <p:sp>
          <p:nvSpPr>
            <p:cNvPr id="18" name="Freeform 39">
              <a:extLst>
                <a:ext uri="{FF2B5EF4-FFF2-40B4-BE49-F238E27FC236}">
                  <a16:creationId xmlns:a16="http://schemas.microsoft.com/office/drawing/2014/main" id="{E4D79F16-6A06-4AFD-2E60-01FAD072C0F7}"/>
                </a:ext>
              </a:extLst>
            </p:cNvPr>
            <p:cNvSpPr>
              <a:spLocks/>
            </p:cNvSpPr>
            <p:nvPr/>
          </p:nvSpPr>
          <p:spPr bwMode="auto">
            <a:xfrm>
              <a:off x="6667500" y="4003676"/>
              <a:ext cx="1400175" cy="674688"/>
            </a:xfrm>
            <a:custGeom>
              <a:avLst/>
              <a:gdLst>
                <a:gd name="T0" fmla="*/ 332 w 341"/>
                <a:gd name="T1" fmla="*/ 0 h 164"/>
                <a:gd name="T2" fmla="*/ 9 w 341"/>
                <a:gd name="T3" fmla="*/ 69 h 164"/>
                <a:gd name="T4" fmla="*/ 9 w 341"/>
                <a:gd name="T5" fmla="*/ 69 h 164"/>
                <a:gd name="T6" fmla="*/ 23 w 341"/>
                <a:gd name="T7" fmla="*/ 106 h 164"/>
                <a:gd name="T8" fmla="*/ 341 w 341"/>
                <a:gd name="T9" fmla="*/ 3 h 164"/>
                <a:gd name="T10" fmla="*/ 332 w 341"/>
                <a:gd name="T11" fmla="*/ 0 h 164"/>
              </a:gdLst>
              <a:ahLst/>
              <a:cxnLst>
                <a:cxn ang="0">
                  <a:pos x="T0" y="T1"/>
                </a:cxn>
                <a:cxn ang="0">
                  <a:pos x="T2" y="T3"/>
                </a:cxn>
                <a:cxn ang="0">
                  <a:pos x="T4" y="T5"/>
                </a:cxn>
                <a:cxn ang="0">
                  <a:pos x="T6" y="T7"/>
                </a:cxn>
                <a:cxn ang="0">
                  <a:pos x="T8" y="T9"/>
                </a:cxn>
                <a:cxn ang="0">
                  <a:pos x="T10" y="T11"/>
                </a:cxn>
              </a:cxnLst>
              <a:rect l="0" t="0" r="r" b="b"/>
              <a:pathLst>
                <a:path w="341" h="164">
                  <a:moveTo>
                    <a:pt x="332" y="0"/>
                  </a:moveTo>
                  <a:cubicBezTo>
                    <a:pt x="244" y="102"/>
                    <a:pt x="113" y="101"/>
                    <a:pt x="9" y="69"/>
                  </a:cubicBezTo>
                  <a:cubicBezTo>
                    <a:pt x="9" y="69"/>
                    <a:pt x="9" y="69"/>
                    <a:pt x="9" y="69"/>
                  </a:cubicBezTo>
                  <a:cubicBezTo>
                    <a:pt x="0" y="83"/>
                    <a:pt x="7" y="102"/>
                    <a:pt x="23" y="106"/>
                  </a:cubicBezTo>
                  <a:cubicBezTo>
                    <a:pt x="255" y="164"/>
                    <a:pt x="341" y="3"/>
                    <a:pt x="341" y="3"/>
                  </a:cubicBezTo>
                  <a:lnTo>
                    <a:pt x="332" y="0"/>
                  </a:lnTo>
                  <a:close/>
                </a:path>
              </a:pathLst>
            </a:custGeom>
            <a:gradFill flip="none" rotWithShape="1">
              <a:gsLst>
                <a:gs pos="50000">
                  <a:srgbClr val="603813">
                    <a:shade val="67500"/>
                    <a:satMod val="115000"/>
                  </a:srgbClr>
                </a:gs>
                <a:gs pos="100000">
                  <a:srgbClr val="603813">
                    <a:shade val="100000"/>
                    <a:satMod val="115000"/>
                  </a:srgbClr>
                </a:gs>
              </a:gsLst>
              <a:lin ang="5400000" scaled="1"/>
              <a:tileRect/>
            </a:gradFill>
            <a:ln>
              <a:noFill/>
            </a:ln>
          </p:spPr>
          <p:txBody>
            <a:bodyPr/>
            <a:lstStyle/>
            <a:p>
              <a:pPr eaLnBrk="1" fontAlgn="auto" hangingPunct="1">
                <a:spcBef>
                  <a:spcPts val="0"/>
                </a:spcBef>
                <a:spcAft>
                  <a:spcPts val="0"/>
                </a:spcAft>
                <a:defRPr/>
              </a:pPr>
              <a:endParaRPr lang="ru-UA">
                <a:latin typeface="+mn-lt"/>
              </a:endParaRPr>
            </a:p>
          </p:txBody>
        </p:sp>
        <p:sp>
          <p:nvSpPr>
            <p:cNvPr id="19" name="Freeform 55">
              <a:extLst>
                <a:ext uri="{FF2B5EF4-FFF2-40B4-BE49-F238E27FC236}">
                  <a16:creationId xmlns:a16="http://schemas.microsoft.com/office/drawing/2014/main" id="{F510D44A-46E4-5962-D824-399715BE58EB}"/>
                </a:ext>
              </a:extLst>
            </p:cNvPr>
            <p:cNvSpPr>
              <a:spLocks/>
            </p:cNvSpPr>
            <p:nvPr/>
          </p:nvSpPr>
          <p:spPr bwMode="auto">
            <a:xfrm>
              <a:off x="6704013" y="4008438"/>
              <a:ext cx="1330325" cy="369888"/>
            </a:xfrm>
            <a:custGeom>
              <a:avLst/>
              <a:gdLst>
                <a:gd name="T0" fmla="*/ 0 w 324"/>
                <a:gd name="T1" fmla="*/ 68 h 90"/>
                <a:gd name="T2" fmla="*/ 15 w 324"/>
                <a:gd name="T3" fmla="*/ 72 h 90"/>
                <a:gd name="T4" fmla="*/ 32 w 324"/>
                <a:gd name="T5" fmla="*/ 76 h 90"/>
                <a:gd name="T6" fmla="*/ 54 w 324"/>
                <a:gd name="T7" fmla="*/ 80 h 90"/>
                <a:gd name="T8" fmla="*/ 66 w 324"/>
                <a:gd name="T9" fmla="*/ 82 h 90"/>
                <a:gd name="T10" fmla="*/ 80 w 324"/>
                <a:gd name="T11" fmla="*/ 83 h 90"/>
                <a:gd name="T12" fmla="*/ 94 w 324"/>
                <a:gd name="T13" fmla="*/ 85 h 90"/>
                <a:gd name="T14" fmla="*/ 109 w 324"/>
                <a:gd name="T15" fmla="*/ 85 h 90"/>
                <a:gd name="T16" fmla="*/ 125 w 324"/>
                <a:gd name="T17" fmla="*/ 86 h 90"/>
                <a:gd name="T18" fmla="*/ 141 w 324"/>
                <a:gd name="T19" fmla="*/ 85 h 90"/>
                <a:gd name="T20" fmla="*/ 149 w 324"/>
                <a:gd name="T21" fmla="*/ 84 h 90"/>
                <a:gd name="T22" fmla="*/ 157 w 324"/>
                <a:gd name="T23" fmla="*/ 83 h 90"/>
                <a:gd name="T24" fmla="*/ 173 w 324"/>
                <a:gd name="T25" fmla="*/ 81 h 90"/>
                <a:gd name="T26" fmla="*/ 189 w 324"/>
                <a:gd name="T27" fmla="*/ 78 h 90"/>
                <a:gd name="T28" fmla="*/ 197 w 324"/>
                <a:gd name="T29" fmla="*/ 76 h 90"/>
                <a:gd name="T30" fmla="*/ 205 w 324"/>
                <a:gd name="T31" fmla="*/ 74 h 90"/>
                <a:gd name="T32" fmla="*/ 212 w 324"/>
                <a:gd name="T33" fmla="*/ 71 h 90"/>
                <a:gd name="T34" fmla="*/ 216 w 324"/>
                <a:gd name="T35" fmla="*/ 70 h 90"/>
                <a:gd name="T36" fmla="*/ 220 w 324"/>
                <a:gd name="T37" fmla="*/ 69 h 90"/>
                <a:gd name="T38" fmla="*/ 234 w 324"/>
                <a:gd name="T39" fmla="*/ 63 h 90"/>
                <a:gd name="T40" fmla="*/ 260 w 324"/>
                <a:gd name="T41" fmla="*/ 50 h 90"/>
                <a:gd name="T42" fmla="*/ 283 w 324"/>
                <a:gd name="T43" fmla="*/ 36 h 90"/>
                <a:gd name="T44" fmla="*/ 300 w 324"/>
                <a:gd name="T45" fmla="*/ 22 h 90"/>
                <a:gd name="T46" fmla="*/ 313 w 324"/>
                <a:gd name="T47" fmla="*/ 10 h 90"/>
                <a:gd name="T48" fmla="*/ 321 w 324"/>
                <a:gd name="T49" fmla="*/ 2 h 90"/>
                <a:gd name="T50" fmla="*/ 324 w 324"/>
                <a:gd name="T51" fmla="*/ 0 h 90"/>
                <a:gd name="T52" fmla="*/ 321 w 324"/>
                <a:gd name="T53" fmla="*/ 3 h 90"/>
                <a:gd name="T54" fmla="*/ 314 w 324"/>
                <a:gd name="T55" fmla="*/ 11 h 90"/>
                <a:gd name="T56" fmla="*/ 301 w 324"/>
                <a:gd name="T57" fmla="*/ 23 h 90"/>
                <a:gd name="T58" fmla="*/ 284 w 324"/>
                <a:gd name="T59" fmla="*/ 38 h 90"/>
                <a:gd name="T60" fmla="*/ 262 w 324"/>
                <a:gd name="T61" fmla="*/ 53 h 90"/>
                <a:gd name="T62" fmla="*/ 236 w 324"/>
                <a:gd name="T63" fmla="*/ 67 h 90"/>
                <a:gd name="T64" fmla="*/ 221 w 324"/>
                <a:gd name="T65" fmla="*/ 73 h 90"/>
                <a:gd name="T66" fmla="*/ 217 w 324"/>
                <a:gd name="T67" fmla="*/ 74 h 90"/>
                <a:gd name="T68" fmla="*/ 214 w 324"/>
                <a:gd name="T69" fmla="*/ 75 h 90"/>
                <a:gd name="T70" fmla="*/ 206 w 324"/>
                <a:gd name="T71" fmla="*/ 78 h 90"/>
                <a:gd name="T72" fmla="*/ 198 w 324"/>
                <a:gd name="T73" fmla="*/ 80 h 90"/>
                <a:gd name="T74" fmla="*/ 190 w 324"/>
                <a:gd name="T75" fmla="*/ 82 h 90"/>
                <a:gd name="T76" fmla="*/ 174 w 324"/>
                <a:gd name="T77" fmla="*/ 86 h 90"/>
                <a:gd name="T78" fmla="*/ 157 w 324"/>
                <a:gd name="T79" fmla="*/ 88 h 90"/>
                <a:gd name="T80" fmla="*/ 149 w 324"/>
                <a:gd name="T81" fmla="*/ 89 h 90"/>
                <a:gd name="T82" fmla="*/ 141 w 324"/>
                <a:gd name="T83" fmla="*/ 89 h 90"/>
                <a:gd name="T84" fmla="*/ 125 w 324"/>
                <a:gd name="T85" fmla="*/ 90 h 90"/>
                <a:gd name="T86" fmla="*/ 109 w 324"/>
                <a:gd name="T87" fmla="*/ 89 h 90"/>
                <a:gd name="T88" fmla="*/ 94 w 324"/>
                <a:gd name="T89" fmla="*/ 88 h 90"/>
                <a:gd name="T90" fmla="*/ 80 w 324"/>
                <a:gd name="T91" fmla="*/ 87 h 90"/>
                <a:gd name="T92" fmla="*/ 66 w 324"/>
                <a:gd name="T93" fmla="*/ 85 h 90"/>
                <a:gd name="T94" fmla="*/ 53 w 324"/>
                <a:gd name="T95" fmla="*/ 82 h 90"/>
                <a:gd name="T96" fmla="*/ 31 w 324"/>
                <a:gd name="T97" fmla="*/ 77 h 90"/>
                <a:gd name="T98" fmla="*/ 15 w 324"/>
                <a:gd name="T99" fmla="*/ 72 h 90"/>
                <a:gd name="T100" fmla="*/ 0 w 324"/>
                <a:gd name="T101"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90">
                  <a:moveTo>
                    <a:pt x="0" y="68"/>
                  </a:moveTo>
                  <a:cubicBezTo>
                    <a:pt x="0" y="68"/>
                    <a:pt x="6" y="69"/>
                    <a:pt x="15" y="72"/>
                  </a:cubicBezTo>
                  <a:cubicBezTo>
                    <a:pt x="20" y="73"/>
                    <a:pt x="25" y="74"/>
                    <a:pt x="32" y="76"/>
                  </a:cubicBezTo>
                  <a:cubicBezTo>
                    <a:pt x="38" y="77"/>
                    <a:pt x="46" y="78"/>
                    <a:pt x="54" y="80"/>
                  </a:cubicBezTo>
                  <a:cubicBezTo>
                    <a:pt x="58" y="80"/>
                    <a:pt x="62" y="81"/>
                    <a:pt x="66" y="82"/>
                  </a:cubicBezTo>
                  <a:cubicBezTo>
                    <a:pt x="71" y="82"/>
                    <a:pt x="75" y="83"/>
                    <a:pt x="80" y="83"/>
                  </a:cubicBezTo>
                  <a:cubicBezTo>
                    <a:pt x="85" y="84"/>
                    <a:pt x="89" y="84"/>
                    <a:pt x="94" y="85"/>
                  </a:cubicBezTo>
                  <a:cubicBezTo>
                    <a:pt x="99" y="85"/>
                    <a:pt x="104" y="85"/>
                    <a:pt x="109" y="85"/>
                  </a:cubicBezTo>
                  <a:cubicBezTo>
                    <a:pt x="114" y="85"/>
                    <a:pt x="120" y="86"/>
                    <a:pt x="125" y="86"/>
                  </a:cubicBezTo>
                  <a:cubicBezTo>
                    <a:pt x="130" y="85"/>
                    <a:pt x="135" y="85"/>
                    <a:pt x="141" y="85"/>
                  </a:cubicBezTo>
                  <a:cubicBezTo>
                    <a:pt x="143" y="85"/>
                    <a:pt x="146" y="84"/>
                    <a:pt x="149" y="84"/>
                  </a:cubicBezTo>
                  <a:cubicBezTo>
                    <a:pt x="151" y="84"/>
                    <a:pt x="154" y="84"/>
                    <a:pt x="157" y="83"/>
                  </a:cubicBezTo>
                  <a:cubicBezTo>
                    <a:pt x="162" y="82"/>
                    <a:pt x="168" y="82"/>
                    <a:pt x="173" y="81"/>
                  </a:cubicBezTo>
                  <a:cubicBezTo>
                    <a:pt x="178" y="80"/>
                    <a:pt x="184" y="79"/>
                    <a:pt x="189" y="78"/>
                  </a:cubicBezTo>
                  <a:cubicBezTo>
                    <a:pt x="192" y="77"/>
                    <a:pt x="194" y="77"/>
                    <a:pt x="197" y="76"/>
                  </a:cubicBezTo>
                  <a:cubicBezTo>
                    <a:pt x="199" y="75"/>
                    <a:pt x="202" y="74"/>
                    <a:pt x="205" y="74"/>
                  </a:cubicBezTo>
                  <a:cubicBezTo>
                    <a:pt x="207" y="73"/>
                    <a:pt x="210" y="72"/>
                    <a:pt x="212" y="71"/>
                  </a:cubicBezTo>
                  <a:cubicBezTo>
                    <a:pt x="216" y="70"/>
                    <a:pt x="216" y="70"/>
                    <a:pt x="216" y="70"/>
                  </a:cubicBezTo>
                  <a:cubicBezTo>
                    <a:pt x="220" y="69"/>
                    <a:pt x="220" y="69"/>
                    <a:pt x="220" y="69"/>
                  </a:cubicBezTo>
                  <a:cubicBezTo>
                    <a:pt x="225" y="67"/>
                    <a:pt x="229" y="65"/>
                    <a:pt x="234" y="63"/>
                  </a:cubicBezTo>
                  <a:cubicBezTo>
                    <a:pt x="243" y="59"/>
                    <a:pt x="252" y="55"/>
                    <a:pt x="260" y="50"/>
                  </a:cubicBezTo>
                  <a:cubicBezTo>
                    <a:pt x="269" y="45"/>
                    <a:pt x="276" y="40"/>
                    <a:pt x="283" y="36"/>
                  </a:cubicBezTo>
                  <a:cubicBezTo>
                    <a:pt x="289" y="31"/>
                    <a:pt x="295" y="26"/>
                    <a:pt x="300" y="22"/>
                  </a:cubicBezTo>
                  <a:cubicBezTo>
                    <a:pt x="305" y="18"/>
                    <a:pt x="310" y="14"/>
                    <a:pt x="313" y="10"/>
                  </a:cubicBezTo>
                  <a:cubicBezTo>
                    <a:pt x="317" y="7"/>
                    <a:pt x="319" y="4"/>
                    <a:pt x="321" y="2"/>
                  </a:cubicBezTo>
                  <a:cubicBezTo>
                    <a:pt x="323" y="1"/>
                    <a:pt x="324" y="0"/>
                    <a:pt x="324" y="0"/>
                  </a:cubicBezTo>
                  <a:cubicBezTo>
                    <a:pt x="324" y="0"/>
                    <a:pt x="323" y="1"/>
                    <a:pt x="321" y="3"/>
                  </a:cubicBezTo>
                  <a:cubicBezTo>
                    <a:pt x="319" y="5"/>
                    <a:pt x="317" y="8"/>
                    <a:pt x="314" y="11"/>
                  </a:cubicBezTo>
                  <a:cubicBezTo>
                    <a:pt x="310" y="14"/>
                    <a:pt x="306" y="19"/>
                    <a:pt x="301" y="23"/>
                  </a:cubicBezTo>
                  <a:cubicBezTo>
                    <a:pt x="297" y="28"/>
                    <a:pt x="291" y="33"/>
                    <a:pt x="284" y="38"/>
                  </a:cubicBezTo>
                  <a:cubicBezTo>
                    <a:pt x="278" y="43"/>
                    <a:pt x="270" y="48"/>
                    <a:pt x="262" y="53"/>
                  </a:cubicBezTo>
                  <a:cubicBezTo>
                    <a:pt x="254" y="58"/>
                    <a:pt x="245" y="62"/>
                    <a:pt x="236" y="67"/>
                  </a:cubicBezTo>
                  <a:cubicBezTo>
                    <a:pt x="231" y="69"/>
                    <a:pt x="226" y="71"/>
                    <a:pt x="221" y="73"/>
                  </a:cubicBezTo>
                  <a:cubicBezTo>
                    <a:pt x="217" y="74"/>
                    <a:pt x="217" y="74"/>
                    <a:pt x="217" y="74"/>
                  </a:cubicBezTo>
                  <a:cubicBezTo>
                    <a:pt x="214" y="75"/>
                    <a:pt x="214" y="75"/>
                    <a:pt x="214" y="75"/>
                  </a:cubicBezTo>
                  <a:cubicBezTo>
                    <a:pt x="211" y="76"/>
                    <a:pt x="208" y="77"/>
                    <a:pt x="206" y="78"/>
                  </a:cubicBezTo>
                  <a:cubicBezTo>
                    <a:pt x="203" y="78"/>
                    <a:pt x="201" y="79"/>
                    <a:pt x="198" y="80"/>
                  </a:cubicBezTo>
                  <a:cubicBezTo>
                    <a:pt x="195" y="81"/>
                    <a:pt x="193" y="81"/>
                    <a:pt x="190" y="82"/>
                  </a:cubicBezTo>
                  <a:cubicBezTo>
                    <a:pt x="185" y="83"/>
                    <a:pt x="179" y="84"/>
                    <a:pt x="174" y="86"/>
                  </a:cubicBezTo>
                  <a:cubicBezTo>
                    <a:pt x="168" y="86"/>
                    <a:pt x="163" y="87"/>
                    <a:pt x="157" y="88"/>
                  </a:cubicBezTo>
                  <a:cubicBezTo>
                    <a:pt x="155" y="88"/>
                    <a:pt x="152" y="88"/>
                    <a:pt x="149" y="89"/>
                  </a:cubicBezTo>
                  <a:cubicBezTo>
                    <a:pt x="146" y="89"/>
                    <a:pt x="144" y="89"/>
                    <a:pt x="141" y="89"/>
                  </a:cubicBezTo>
                  <a:cubicBezTo>
                    <a:pt x="136" y="89"/>
                    <a:pt x="130" y="89"/>
                    <a:pt x="125" y="90"/>
                  </a:cubicBezTo>
                  <a:cubicBezTo>
                    <a:pt x="120" y="90"/>
                    <a:pt x="114" y="89"/>
                    <a:pt x="109" y="89"/>
                  </a:cubicBezTo>
                  <a:cubicBezTo>
                    <a:pt x="104" y="89"/>
                    <a:pt x="99" y="89"/>
                    <a:pt x="94" y="88"/>
                  </a:cubicBezTo>
                  <a:cubicBezTo>
                    <a:pt x="89" y="88"/>
                    <a:pt x="84" y="87"/>
                    <a:pt x="80" y="87"/>
                  </a:cubicBezTo>
                  <a:cubicBezTo>
                    <a:pt x="75" y="86"/>
                    <a:pt x="70" y="85"/>
                    <a:pt x="66" y="85"/>
                  </a:cubicBezTo>
                  <a:cubicBezTo>
                    <a:pt x="61" y="84"/>
                    <a:pt x="57" y="83"/>
                    <a:pt x="53" y="82"/>
                  </a:cubicBezTo>
                  <a:cubicBezTo>
                    <a:pt x="45" y="80"/>
                    <a:pt x="38" y="79"/>
                    <a:pt x="31" y="77"/>
                  </a:cubicBezTo>
                  <a:cubicBezTo>
                    <a:pt x="25" y="75"/>
                    <a:pt x="19" y="74"/>
                    <a:pt x="15" y="72"/>
                  </a:cubicBezTo>
                  <a:cubicBezTo>
                    <a:pt x="5" y="70"/>
                    <a:pt x="0" y="68"/>
                    <a:pt x="0" y="68"/>
                  </a:cubicBezTo>
                  <a:close/>
                </a:path>
              </a:pathLst>
            </a:custGeom>
            <a:solidFill>
              <a:schemeClr val="bg2">
                <a:alpha val="14000"/>
              </a:schemeClr>
            </a:solidFill>
            <a:ln>
              <a:noFill/>
            </a:ln>
          </p:spPr>
          <p:txBody>
            <a:bodyPr/>
            <a:lstStyle/>
            <a:p>
              <a:pPr eaLnBrk="1" fontAlgn="auto" hangingPunct="1">
                <a:spcBef>
                  <a:spcPts val="0"/>
                </a:spcBef>
                <a:spcAft>
                  <a:spcPts val="0"/>
                </a:spcAft>
                <a:defRPr/>
              </a:pPr>
              <a:endParaRPr lang="ru-UA">
                <a:latin typeface="+mn-lt"/>
              </a:endParaRPr>
            </a:p>
          </p:txBody>
        </p:sp>
        <p:sp>
          <p:nvSpPr>
            <p:cNvPr id="20" name="Freeform 56">
              <a:extLst>
                <a:ext uri="{FF2B5EF4-FFF2-40B4-BE49-F238E27FC236}">
                  <a16:creationId xmlns:a16="http://schemas.microsoft.com/office/drawing/2014/main" id="{C597D89E-ADAD-26F8-DA09-1F751A0002AE}"/>
                </a:ext>
              </a:extLst>
            </p:cNvPr>
            <p:cNvSpPr>
              <a:spLocks/>
            </p:cNvSpPr>
            <p:nvPr/>
          </p:nvSpPr>
          <p:spPr bwMode="auto">
            <a:xfrm>
              <a:off x="6905625" y="2968626"/>
              <a:ext cx="134938" cy="796925"/>
            </a:xfrm>
            <a:custGeom>
              <a:avLst/>
              <a:gdLst>
                <a:gd name="T0" fmla="*/ 33 w 33"/>
                <a:gd name="T1" fmla="*/ 10 h 194"/>
                <a:gd name="T2" fmla="*/ 33 w 33"/>
                <a:gd name="T3" fmla="*/ 0 h 194"/>
                <a:gd name="T4" fmla="*/ 23 w 33"/>
                <a:gd name="T5" fmla="*/ 0 h 194"/>
                <a:gd name="T6" fmla="*/ 0 w 33"/>
                <a:gd name="T7" fmla="*/ 97 h 194"/>
                <a:gd name="T8" fmla="*/ 23 w 33"/>
                <a:gd name="T9" fmla="*/ 194 h 194"/>
                <a:gd name="T10" fmla="*/ 33 w 33"/>
                <a:gd name="T11" fmla="*/ 194 h 194"/>
                <a:gd name="T12" fmla="*/ 33 w 33"/>
                <a:gd name="T13" fmla="*/ 184 h 194"/>
                <a:gd name="T14" fmla="*/ 33 w 33"/>
                <a:gd name="T15" fmla="*/ 1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4">
                  <a:moveTo>
                    <a:pt x="33" y="10"/>
                  </a:moveTo>
                  <a:cubicBezTo>
                    <a:pt x="33" y="0"/>
                    <a:pt x="33" y="0"/>
                    <a:pt x="33" y="0"/>
                  </a:cubicBezTo>
                  <a:cubicBezTo>
                    <a:pt x="23" y="0"/>
                    <a:pt x="23" y="0"/>
                    <a:pt x="23" y="0"/>
                  </a:cubicBezTo>
                  <a:cubicBezTo>
                    <a:pt x="11" y="0"/>
                    <a:pt x="0" y="44"/>
                    <a:pt x="0" y="97"/>
                  </a:cubicBezTo>
                  <a:cubicBezTo>
                    <a:pt x="0" y="150"/>
                    <a:pt x="11" y="194"/>
                    <a:pt x="23" y="194"/>
                  </a:cubicBezTo>
                  <a:cubicBezTo>
                    <a:pt x="33" y="194"/>
                    <a:pt x="33" y="194"/>
                    <a:pt x="33" y="194"/>
                  </a:cubicBezTo>
                  <a:cubicBezTo>
                    <a:pt x="33" y="184"/>
                    <a:pt x="33" y="184"/>
                    <a:pt x="33" y="184"/>
                  </a:cubicBezTo>
                  <a:lnTo>
                    <a:pt x="33" y="10"/>
                  </a:lnTo>
                  <a:close/>
                </a:path>
              </a:pathLst>
            </a:custGeom>
            <a:gradFill flip="none" rotWithShape="1">
              <a:gsLst>
                <a:gs pos="19000">
                  <a:srgbClr val="F9F9F9"/>
                </a:gs>
                <a:gs pos="8000">
                  <a:srgbClr val="A5AFB1"/>
                </a:gs>
                <a:gs pos="90276">
                  <a:srgbClr val="737C82"/>
                </a:gs>
                <a:gs pos="78000">
                  <a:srgbClr val="AEC0C5"/>
                </a:gs>
                <a:gs pos="72000">
                  <a:srgbClr val="F3F3F3"/>
                </a:gs>
                <a:gs pos="36000">
                  <a:srgbClr val="7E878D"/>
                </a:gs>
                <a:gs pos="31000">
                  <a:srgbClr val="130F0C"/>
                </a:gs>
                <a:gs pos="100000">
                  <a:srgbClr val="A9BABA"/>
                </a:gs>
              </a:gsLst>
              <a:lin ang="16200000" scaled="0"/>
              <a:tileRect/>
            </a:gradFill>
            <a:ln>
              <a:noFill/>
            </a:ln>
          </p:spPr>
          <p:txBody>
            <a:bodyPr/>
            <a:lstStyle/>
            <a:p>
              <a:pPr eaLnBrk="1" fontAlgn="auto" hangingPunct="1">
                <a:spcBef>
                  <a:spcPts val="0"/>
                </a:spcBef>
                <a:spcAft>
                  <a:spcPts val="0"/>
                </a:spcAft>
                <a:defRPr/>
              </a:pPr>
              <a:endParaRPr lang="ru-UA">
                <a:latin typeface="+mn-lt"/>
              </a:endParaRPr>
            </a:p>
          </p:txBody>
        </p:sp>
        <p:sp>
          <p:nvSpPr>
            <p:cNvPr id="21" name="Freeform 57">
              <a:extLst>
                <a:ext uri="{FF2B5EF4-FFF2-40B4-BE49-F238E27FC236}">
                  <a16:creationId xmlns:a16="http://schemas.microsoft.com/office/drawing/2014/main" id="{0F63B451-D2F1-3AB4-5056-A913468C9FE6}"/>
                </a:ext>
              </a:extLst>
            </p:cNvPr>
            <p:cNvSpPr>
              <a:spLocks/>
            </p:cNvSpPr>
            <p:nvPr/>
          </p:nvSpPr>
          <p:spPr bwMode="auto">
            <a:xfrm>
              <a:off x="6905625" y="2968626"/>
              <a:ext cx="101600" cy="796925"/>
            </a:xfrm>
            <a:custGeom>
              <a:avLst/>
              <a:gdLst>
                <a:gd name="T0" fmla="*/ 2 w 25"/>
                <a:gd name="T1" fmla="*/ 97 h 194"/>
                <a:gd name="T2" fmla="*/ 25 w 25"/>
                <a:gd name="T3" fmla="*/ 0 h 194"/>
                <a:gd name="T4" fmla="*/ 23 w 25"/>
                <a:gd name="T5" fmla="*/ 0 h 194"/>
                <a:gd name="T6" fmla="*/ 0 w 25"/>
                <a:gd name="T7" fmla="*/ 97 h 194"/>
                <a:gd name="T8" fmla="*/ 23 w 25"/>
                <a:gd name="T9" fmla="*/ 194 h 194"/>
                <a:gd name="T10" fmla="*/ 25 w 25"/>
                <a:gd name="T11" fmla="*/ 194 h 194"/>
                <a:gd name="T12" fmla="*/ 2 w 25"/>
                <a:gd name="T13" fmla="*/ 97 h 194"/>
              </a:gdLst>
              <a:ahLst/>
              <a:cxnLst>
                <a:cxn ang="0">
                  <a:pos x="T0" y="T1"/>
                </a:cxn>
                <a:cxn ang="0">
                  <a:pos x="T2" y="T3"/>
                </a:cxn>
                <a:cxn ang="0">
                  <a:pos x="T4" y="T5"/>
                </a:cxn>
                <a:cxn ang="0">
                  <a:pos x="T6" y="T7"/>
                </a:cxn>
                <a:cxn ang="0">
                  <a:pos x="T8" y="T9"/>
                </a:cxn>
                <a:cxn ang="0">
                  <a:pos x="T10" y="T11"/>
                </a:cxn>
                <a:cxn ang="0">
                  <a:pos x="T12" y="T13"/>
                </a:cxn>
              </a:cxnLst>
              <a:rect l="0" t="0" r="r" b="b"/>
              <a:pathLst>
                <a:path w="25" h="194">
                  <a:moveTo>
                    <a:pt x="2" y="97"/>
                  </a:moveTo>
                  <a:cubicBezTo>
                    <a:pt x="2" y="44"/>
                    <a:pt x="13" y="0"/>
                    <a:pt x="25" y="0"/>
                  </a:cubicBezTo>
                  <a:cubicBezTo>
                    <a:pt x="23" y="0"/>
                    <a:pt x="23" y="0"/>
                    <a:pt x="23" y="0"/>
                  </a:cubicBezTo>
                  <a:cubicBezTo>
                    <a:pt x="11" y="0"/>
                    <a:pt x="0" y="44"/>
                    <a:pt x="0" y="97"/>
                  </a:cubicBezTo>
                  <a:cubicBezTo>
                    <a:pt x="0" y="150"/>
                    <a:pt x="11" y="194"/>
                    <a:pt x="23" y="194"/>
                  </a:cubicBezTo>
                  <a:cubicBezTo>
                    <a:pt x="25" y="194"/>
                    <a:pt x="25" y="194"/>
                    <a:pt x="25" y="194"/>
                  </a:cubicBezTo>
                  <a:cubicBezTo>
                    <a:pt x="13" y="194"/>
                    <a:pt x="2" y="150"/>
                    <a:pt x="2" y="97"/>
                  </a:cubicBezTo>
                  <a:close/>
                </a:path>
              </a:pathLst>
            </a:custGeom>
            <a:solidFill>
              <a:srgbClr val="6D6E71"/>
            </a:solidFill>
            <a:ln>
              <a:noFill/>
            </a:ln>
          </p:spPr>
          <p:txBody>
            <a:bodyPr/>
            <a:lstStyle/>
            <a:p>
              <a:pPr eaLnBrk="1" fontAlgn="auto" hangingPunct="1">
                <a:spcBef>
                  <a:spcPts val="0"/>
                </a:spcBef>
                <a:spcAft>
                  <a:spcPts val="0"/>
                </a:spcAft>
                <a:defRPr/>
              </a:pPr>
              <a:endParaRPr lang="ru-UA">
                <a:latin typeface="+mn-lt"/>
              </a:endParaRPr>
            </a:p>
          </p:txBody>
        </p:sp>
        <p:sp>
          <p:nvSpPr>
            <p:cNvPr id="22" name="Freeform 62">
              <a:extLst>
                <a:ext uri="{FF2B5EF4-FFF2-40B4-BE49-F238E27FC236}">
                  <a16:creationId xmlns:a16="http://schemas.microsoft.com/office/drawing/2014/main" id="{CA490F15-E93B-48BB-64CF-2E451730F696}"/>
                </a:ext>
              </a:extLst>
            </p:cNvPr>
            <p:cNvSpPr>
              <a:spLocks/>
            </p:cNvSpPr>
            <p:nvPr/>
          </p:nvSpPr>
          <p:spPr bwMode="auto">
            <a:xfrm>
              <a:off x="9139238" y="2865438"/>
              <a:ext cx="23813" cy="1003300"/>
            </a:xfrm>
            <a:custGeom>
              <a:avLst/>
              <a:gdLst>
                <a:gd name="T0" fmla="*/ 0 w 6"/>
                <a:gd name="T1" fmla="*/ 241 h 244"/>
                <a:gd name="T2" fmla="*/ 0 w 6"/>
                <a:gd name="T3" fmla="*/ 3 h 244"/>
                <a:gd name="T4" fmla="*/ 2 w 6"/>
                <a:gd name="T5" fmla="*/ 0 h 244"/>
                <a:gd name="T6" fmla="*/ 4 w 6"/>
                <a:gd name="T7" fmla="*/ 0 h 244"/>
                <a:gd name="T8" fmla="*/ 6 w 6"/>
                <a:gd name="T9" fmla="*/ 3 h 244"/>
                <a:gd name="T10" fmla="*/ 6 w 6"/>
                <a:gd name="T11" fmla="*/ 241 h 244"/>
                <a:gd name="T12" fmla="*/ 4 w 6"/>
                <a:gd name="T13" fmla="*/ 244 h 244"/>
                <a:gd name="T14" fmla="*/ 2 w 6"/>
                <a:gd name="T15" fmla="*/ 244 h 244"/>
                <a:gd name="T16" fmla="*/ 0 w 6"/>
                <a:gd name="T17" fmla="*/ 2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4">
                  <a:moveTo>
                    <a:pt x="0" y="241"/>
                  </a:moveTo>
                  <a:cubicBezTo>
                    <a:pt x="0" y="3"/>
                    <a:pt x="0" y="3"/>
                    <a:pt x="0" y="3"/>
                  </a:cubicBezTo>
                  <a:cubicBezTo>
                    <a:pt x="0" y="1"/>
                    <a:pt x="1" y="0"/>
                    <a:pt x="2" y="0"/>
                  </a:cubicBezTo>
                  <a:cubicBezTo>
                    <a:pt x="4" y="0"/>
                    <a:pt x="4" y="0"/>
                    <a:pt x="4" y="0"/>
                  </a:cubicBezTo>
                  <a:cubicBezTo>
                    <a:pt x="5" y="0"/>
                    <a:pt x="6" y="1"/>
                    <a:pt x="6" y="3"/>
                  </a:cubicBezTo>
                  <a:cubicBezTo>
                    <a:pt x="6" y="241"/>
                    <a:pt x="6" y="241"/>
                    <a:pt x="6" y="241"/>
                  </a:cubicBezTo>
                  <a:cubicBezTo>
                    <a:pt x="6" y="243"/>
                    <a:pt x="5" y="244"/>
                    <a:pt x="4" y="244"/>
                  </a:cubicBezTo>
                  <a:cubicBezTo>
                    <a:pt x="2" y="244"/>
                    <a:pt x="2" y="244"/>
                    <a:pt x="2" y="244"/>
                  </a:cubicBezTo>
                  <a:cubicBezTo>
                    <a:pt x="1" y="244"/>
                    <a:pt x="0" y="243"/>
                    <a:pt x="0" y="241"/>
                  </a:cubicBezTo>
                  <a:close/>
                </a:path>
              </a:pathLst>
            </a:custGeom>
            <a:gradFill flip="none" rotWithShape="1">
              <a:gsLst>
                <a:gs pos="19000">
                  <a:srgbClr val="F9F9F9"/>
                </a:gs>
                <a:gs pos="8000">
                  <a:srgbClr val="A5AFB1"/>
                </a:gs>
                <a:gs pos="90276">
                  <a:srgbClr val="737C82"/>
                </a:gs>
                <a:gs pos="78000">
                  <a:srgbClr val="AEC0C5"/>
                </a:gs>
                <a:gs pos="72000">
                  <a:srgbClr val="F3F3F3"/>
                </a:gs>
                <a:gs pos="36000">
                  <a:srgbClr val="7E878D"/>
                </a:gs>
                <a:gs pos="31000">
                  <a:srgbClr val="130F0C"/>
                </a:gs>
                <a:gs pos="100000">
                  <a:srgbClr val="A9BABA"/>
                </a:gs>
              </a:gsLst>
              <a:lin ang="16200000" scaled="0"/>
              <a:tileRect/>
            </a:gradFill>
            <a:ln>
              <a:noFill/>
            </a:ln>
          </p:spPr>
          <p:txBody>
            <a:bodyPr/>
            <a:lstStyle/>
            <a:p>
              <a:pPr eaLnBrk="1" fontAlgn="auto" hangingPunct="1">
                <a:spcBef>
                  <a:spcPts val="0"/>
                </a:spcBef>
                <a:spcAft>
                  <a:spcPts val="0"/>
                </a:spcAft>
                <a:defRPr/>
              </a:pPr>
              <a:endParaRPr lang="ru-UA">
                <a:latin typeface="+mn-lt"/>
              </a:endParaRPr>
            </a:p>
          </p:txBody>
        </p:sp>
        <p:sp>
          <p:nvSpPr>
            <p:cNvPr id="23" name="Freeform 9">
              <a:extLst>
                <a:ext uri="{FF2B5EF4-FFF2-40B4-BE49-F238E27FC236}">
                  <a16:creationId xmlns:a16="http://schemas.microsoft.com/office/drawing/2014/main" id="{CE590AB7-0B7B-85BA-3E18-EB7592DCA55A}"/>
                </a:ext>
              </a:extLst>
            </p:cNvPr>
            <p:cNvSpPr>
              <a:spLocks/>
            </p:cNvSpPr>
            <p:nvPr/>
          </p:nvSpPr>
          <p:spPr bwMode="auto">
            <a:xfrm>
              <a:off x="9164138" y="2892261"/>
              <a:ext cx="770643" cy="477954"/>
            </a:xfrm>
            <a:custGeom>
              <a:avLst/>
              <a:gdLst>
                <a:gd name="T0" fmla="*/ 0 w 188"/>
                <a:gd name="T1" fmla="*/ 0 h 116"/>
                <a:gd name="T2" fmla="*/ 188 w 188"/>
                <a:gd name="T3" fmla="*/ 116 h 116"/>
                <a:gd name="T4" fmla="*/ 0 w 188"/>
                <a:gd name="T5" fmla="*/ 36 h 116"/>
                <a:gd name="T6" fmla="*/ 0 w 188"/>
                <a:gd name="T7" fmla="*/ 0 h 116"/>
              </a:gdLst>
              <a:ahLst/>
              <a:cxnLst>
                <a:cxn ang="0">
                  <a:pos x="T0" y="T1"/>
                </a:cxn>
                <a:cxn ang="0">
                  <a:pos x="T2" y="T3"/>
                </a:cxn>
                <a:cxn ang="0">
                  <a:pos x="T4" y="T5"/>
                </a:cxn>
                <a:cxn ang="0">
                  <a:pos x="T6" y="T7"/>
                </a:cxn>
              </a:cxnLst>
              <a:rect l="0" t="0" r="r" b="b"/>
              <a:pathLst>
                <a:path w="188" h="116">
                  <a:moveTo>
                    <a:pt x="0" y="0"/>
                  </a:moveTo>
                  <a:cubicBezTo>
                    <a:pt x="36" y="9"/>
                    <a:pt x="124" y="48"/>
                    <a:pt x="188" y="116"/>
                  </a:cubicBezTo>
                  <a:cubicBezTo>
                    <a:pt x="140" y="81"/>
                    <a:pt x="24" y="35"/>
                    <a:pt x="0" y="36"/>
                  </a:cubicBezTo>
                  <a:cubicBezTo>
                    <a:pt x="0" y="21"/>
                    <a:pt x="0" y="0"/>
                    <a:pt x="0" y="0"/>
                  </a:cubicBezTo>
                  <a:close/>
                </a:path>
              </a:pathLst>
            </a:custGeom>
            <a:solidFill>
              <a:srgbClr val="FF5757"/>
            </a:solidFill>
            <a:ln>
              <a:noFill/>
            </a:ln>
          </p:spPr>
          <p:txBody>
            <a:bodyPr/>
            <a:lstStyle/>
            <a:p>
              <a:pPr eaLnBrk="1" fontAlgn="auto" hangingPunct="1">
                <a:spcBef>
                  <a:spcPts val="0"/>
                </a:spcBef>
                <a:spcAft>
                  <a:spcPts val="0"/>
                </a:spcAft>
                <a:defRPr/>
              </a:pPr>
              <a:endParaRPr lang="ru-UA">
                <a:latin typeface="+mn-lt"/>
              </a:endParaRPr>
            </a:p>
          </p:txBody>
        </p:sp>
        <p:sp>
          <p:nvSpPr>
            <p:cNvPr id="24" name="Freeform 5">
              <a:extLst>
                <a:ext uri="{FF2B5EF4-FFF2-40B4-BE49-F238E27FC236}">
                  <a16:creationId xmlns:a16="http://schemas.microsoft.com/office/drawing/2014/main" id="{77BA22DD-8A61-E1BD-7EE3-5FF3632FC7DC}"/>
                </a:ext>
              </a:extLst>
            </p:cNvPr>
            <p:cNvSpPr>
              <a:spLocks/>
            </p:cNvSpPr>
            <p:nvPr/>
          </p:nvSpPr>
          <p:spPr bwMode="auto">
            <a:xfrm>
              <a:off x="6961188" y="2529514"/>
              <a:ext cx="2178040" cy="1644817"/>
            </a:xfrm>
            <a:custGeom>
              <a:avLst/>
              <a:gdLst>
                <a:gd name="T0" fmla="*/ 531 w 531"/>
                <a:gd name="T1" fmla="*/ 74 h 399"/>
                <a:gd name="T2" fmla="*/ 17 w 531"/>
                <a:gd name="T3" fmla="*/ 101 h 399"/>
                <a:gd name="T4" fmla="*/ 17 w 531"/>
                <a:gd name="T5" fmla="*/ 307 h 399"/>
                <a:gd name="T6" fmla="*/ 531 w 531"/>
                <a:gd name="T7" fmla="*/ 333 h 399"/>
                <a:gd name="T8" fmla="*/ 531 w 531"/>
                <a:gd name="T9" fmla="*/ 74 h 399"/>
              </a:gdLst>
              <a:ahLst/>
              <a:cxnLst>
                <a:cxn ang="0">
                  <a:pos x="T0" y="T1"/>
                </a:cxn>
                <a:cxn ang="0">
                  <a:pos x="T2" y="T3"/>
                </a:cxn>
                <a:cxn ang="0">
                  <a:pos x="T4" y="T5"/>
                </a:cxn>
                <a:cxn ang="0">
                  <a:pos x="T6" y="T7"/>
                </a:cxn>
                <a:cxn ang="0">
                  <a:pos x="T8" y="T9"/>
                </a:cxn>
              </a:cxnLst>
              <a:rect l="0" t="0" r="r" b="b"/>
              <a:pathLst>
                <a:path w="531" h="399">
                  <a:moveTo>
                    <a:pt x="531" y="74"/>
                  </a:moveTo>
                  <a:cubicBezTo>
                    <a:pt x="280" y="0"/>
                    <a:pt x="106" y="60"/>
                    <a:pt x="17" y="101"/>
                  </a:cubicBezTo>
                  <a:cubicBezTo>
                    <a:pt x="17" y="101"/>
                    <a:pt x="0" y="236"/>
                    <a:pt x="17" y="307"/>
                  </a:cubicBezTo>
                  <a:cubicBezTo>
                    <a:pt x="220" y="399"/>
                    <a:pt x="417" y="368"/>
                    <a:pt x="531" y="333"/>
                  </a:cubicBezTo>
                  <a:lnTo>
                    <a:pt x="531" y="74"/>
                  </a:lnTo>
                  <a:close/>
                </a:path>
              </a:pathLst>
            </a:custGeom>
            <a:solidFill>
              <a:schemeClr val="accent1"/>
            </a:solidFill>
            <a:ln>
              <a:noFill/>
            </a:ln>
            <a:effectLst/>
            <a:scene3d>
              <a:camera prst="orthographicFront">
                <a:rot lat="0" lon="0" rev="0"/>
              </a:camera>
              <a:lightRig rig="balanced" dir="t">
                <a:rot lat="0" lon="0" rev="8700000"/>
              </a:lightRig>
            </a:scene3d>
            <a:sp3d>
              <a:bevelT w="190500" h="38100"/>
            </a:sp3d>
          </p:spPr>
          <p:txBody>
            <a:bodyPr/>
            <a:lstStyle/>
            <a:p>
              <a:pPr eaLnBrk="1" fontAlgn="auto" hangingPunct="1">
                <a:spcBef>
                  <a:spcPts val="0"/>
                </a:spcBef>
                <a:spcAft>
                  <a:spcPts val="0"/>
                </a:spcAft>
                <a:defRPr/>
              </a:pPr>
              <a:endParaRPr lang="ru-UA">
                <a:latin typeface="+mn-lt"/>
              </a:endParaRPr>
            </a:p>
          </p:txBody>
        </p:sp>
        <p:sp>
          <p:nvSpPr>
            <p:cNvPr id="25" name="Freeform 8">
              <a:extLst>
                <a:ext uri="{FF2B5EF4-FFF2-40B4-BE49-F238E27FC236}">
                  <a16:creationId xmlns:a16="http://schemas.microsoft.com/office/drawing/2014/main" id="{91712821-3318-CA86-DCA2-9F885095F42F}"/>
                </a:ext>
              </a:extLst>
            </p:cNvPr>
            <p:cNvSpPr>
              <a:spLocks/>
            </p:cNvSpPr>
            <p:nvPr/>
          </p:nvSpPr>
          <p:spPr bwMode="auto">
            <a:xfrm>
              <a:off x="9164138" y="2851004"/>
              <a:ext cx="770643" cy="1046985"/>
            </a:xfrm>
            <a:custGeom>
              <a:avLst/>
              <a:gdLst>
                <a:gd name="T0" fmla="*/ 0 w 188"/>
                <a:gd name="T1" fmla="*/ 0 h 254"/>
                <a:gd name="T2" fmla="*/ 0 w 188"/>
                <a:gd name="T3" fmla="*/ 254 h 254"/>
                <a:gd name="T4" fmla="*/ 188 w 188"/>
                <a:gd name="T5" fmla="*/ 126 h 254"/>
                <a:gd name="T6" fmla="*/ 0 w 188"/>
                <a:gd name="T7" fmla="*/ 0 h 254"/>
              </a:gdLst>
              <a:ahLst/>
              <a:cxnLst>
                <a:cxn ang="0">
                  <a:pos x="T0" y="T1"/>
                </a:cxn>
                <a:cxn ang="0">
                  <a:pos x="T2" y="T3"/>
                </a:cxn>
                <a:cxn ang="0">
                  <a:pos x="T4" y="T5"/>
                </a:cxn>
                <a:cxn ang="0">
                  <a:pos x="T6" y="T7"/>
                </a:cxn>
              </a:cxnLst>
              <a:rect l="0" t="0" r="r" b="b"/>
              <a:pathLst>
                <a:path w="188" h="254">
                  <a:moveTo>
                    <a:pt x="0" y="0"/>
                  </a:moveTo>
                  <a:cubicBezTo>
                    <a:pt x="0" y="254"/>
                    <a:pt x="0" y="254"/>
                    <a:pt x="0" y="254"/>
                  </a:cubicBezTo>
                  <a:cubicBezTo>
                    <a:pt x="0" y="254"/>
                    <a:pt x="109" y="236"/>
                    <a:pt x="188" y="126"/>
                  </a:cubicBezTo>
                  <a:cubicBezTo>
                    <a:pt x="135" y="62"/>
                    <a:pt x="88" y="17"/>
                    <a:pt x="0" y="0"/>
                  </a:cubicBezTo>
                  <a:close/>
                </a:path>
              </a:pathLst>
            </a:custGeom>
            <a:solidFill>
              <a:schemeClr val="accent1"/>
            </a:solidFill>
            <a:ln>
              <a:noFill/>
            </a:ln>
            <a:effectLst/>
            <a:scene3d>
              <a:camera prst="orthographicFront">
                <a:rot lat="0" lon="0" rev="0"/>
              </a:camera>
              <a:lightRig rig="balanced" dir="t">
                <a:rot lat="0" lon="0" rev="8700000"/>
              </a:lightRig>
            </a:scene3d>
            <a:sp3d>
              <a:bevelT w="190500" h="38100"/>
            </a:sp3d>
          </p:spPr>
          <p:txBody>
            <a:bodyPr/>
            <a:lstStyle/>
            <a:p>
              <a:pPr eaLnBrk="1" fontAlgn="auto" hangingPunct="1">
                <a:spcBef>
                  <a:spcPts val="0"/>
                </a:spcBef>
                <a:spcAft>
                  <a:spcPts val="0"/>
                </a:spcAft>
                <a:defRPr/>
              </a:pPr>
              <a:endParaRPr lang="ru-UA">
                <a:latin typeface="+mn-lt"/>
              </a:endParaRPr>
            </a:p>
          </p:txBody>
        </p:sp>
        <p:sp>
          <p:nvSpPr>
            <p:cNvPr id="26" name="Freeform 6">
              <a:extLst>
                <a:ext uri="{FF2B5EF4-FFF2-40B4-BE49-F238E27FC236}">
                  <a16:creationId xmlns:a16="http://schemas.microsoft.com/office/drawing/2014/main" id="{0676711A-5A56-A8E9-CB30-1545C996FCB0}"/>
                </a:ext>
              </a:extLst>
            </p:cNvPr>
            <p:cNvSpPr>
              <a:spLocks/>
            </p:cNvSpPr>
            <p:nvPr/>
          </p:nvSpPr>
          <p:spPr bwMode="auto">
            <a:xfrm>
              <a:off x="6961188" y="2941302"/>
              <a:ext cx="2178040" cy="1233029"/>
            </a:xfrm>
            <a:custGeom>
              <a:avLst/>
              <a:gdLst>
                <a:gd name="T0" fmla="*/ 42 w 531"/>
                <a:gd name="T1" fmla="*/ 155 h 299"/>
                <a:gd name="T2" fmla="*/ 19 w 531"/>
                <a:gd name="T3" fmla="*/ 0 h 299"/>
                <a:gd name="T4" fmla="*/ 17 w 531"/>
                <a:gd name="T5" fmla="*/ 1 h 299"/>
                <a:gd name="T6" fmla="*/ 17 w 531"/>
                <a:gd name="T7" fmla="*/ 207 h 299"/>
                <a:gd name="T8" fmla="*/ 531 w 531"/>
                <a:gd name="T9" fmla="*/ 233 h 299"/>
                <a:gd name="T10" fmla="*/ 531 w 531"/>
                <a:gd name="T11" fmla="*/ 188 h 299"/>
                <a:gd name="T12" fmla="*/ 42 w 531"/>
                <a:gd name="T13" fmla="*/ 155 h 299"/>
              </a:gdLst>
              <a:ahLst/>
              <a:cxnLst>
                <a:cxn ang="0">
                  <a:pos x="T0" y="T1"/>
                </a:cxn>
                <a:cxn ang="0">
                  <a:pos x="T2" y="T3"/>
                </a:cxn>
                <a:cxn ang="0">
                  <a:pos x="T4" y="T5"/>
                </a:cxn>
                <a:cxn ang="0">
                  <a:pos x="T6" y="T7"/>
                </a:cxn>
                <a:cxn ang="0">
                  <a:pos x="T8" y="T9"/>
                </a:cxn>
                <a:cxn ang="0">
                  <a:pos x="T10" y="T11"/>
                </a:cxn>
                <a:cxn ang="0">
                  <a:pos x="T12" y="T13"/>
                </a:cxn>
              </a:cxnLst>
              <a:rect l="0" t="0" r="r" b="b"/>
              <a:pathLst>
                <a:path w="531" h="299">
                  <a:moveTo>
                    <a:pt x="42" y="155"/>
                  </a:moveTo>
                  <a:cubicBezTo>
                    <a:pt x="32" y="113"/>
                    <a:pt x="24" y="47"/>
                    <a:pt x="19" y="0"/>
                  </a:cubicBezTo>
                  <a:cubicBezTo>
                    <a:pt x="18" y="0"/>
                    <a:pt x="18" y="0"/>
                    <a:pt x="17" y="1"/>
                  </a:cubicBezTo>
                  <a:cubicBezTo>
                    <a:pt x="17" y="1"/>
                    <a:pt x="0" y="136"/>
                    <a:pt x="17" y="207"/>
                  </a:cubicBezTo>
                  <a:cubicBezTo>
                    <a:pt x="220" y="299"/>
                    <a:pt x="417" y="268"/>
                    <a:pt x="531" y="233"/>
                  </a:cubicBezTo>
                  <a:cubicBezTo>
                    <a:pt x="531" y="188"/>
                    <a:pt x="531" y="188"/>
                    <a:pt x="531" y="188"/>
                  </a:cubicBezTo>
                  <a:cubicBezTo>
                    <a:pt x="414" y="220"/>
                    <a:pt x="231" y="241"/>
                    <a:pt x="42" y="155"/>
                  </a:cubicBezTo>
                  <a:close/>
                </a:path>
              </a:pathLst>
            </a:custGeom>
            <a:gradFill flip="none" rotWithShape="1">
              <a:gsLst>
                <a:gs pos="0">
                  <a:schemeClr val="accent1">
                    <a:lumMod val="50000"/>
                  </a:schemeClr>
                </a:gs>
                <a:gs pos="25000">
                  <a:schemeClr val="accent1">
                    <a:alpha val="0"/>
                  </a:schemeClr>
                </a:gs>
              </a:gsLst>
              <a:lin ang="16200000" scaled="0"/>
              <a:tileRect/>
            </a:gradFill>
            <a:ln>
              <a:noFill/>
            </a:ln>
          </p:spPr>
          <p:txBody>
            <a:bodyPr/>
            <a:lstStyle/>
            <a:p>
              <a:pPr eaLnBrk="1" fontAlgn="auto" hangingPunct="1">
                <a:spcBef>
                  <a:spcPts val="0"/>
                </a:spcBef>
                <a:spcAft>
                  <a:spcPts val="0"/>
                </a:spcAft>
                <a:defRPr/>
              </a:pPr>
              <a:endParaRPr lang="ru-UA">
                <a:latin typeface="+mn-lt"/>
              </a:endParaRPr>
            </a:p>
          </p:txBody>
        </p:sp>
        <p:sp>
          <p:nvSpPr>
            <p:cNvPr id="27" name="Freeform 61">
              <a:extLst>
                <a:ext uri="{FF2B5EF4-FFF2-40B4-BE49-F238E27FC236}">
                  <a16:creationId xmlns:a16="http://schemas.microsoft.com/office/drawing/2014/main" id="{EFE0A42B-3EC3-B3A7-0065-C9BADA55B1B8}"/>
                </a:ext>
              </a:extLst>
            </p:cNvPr>
            <p:cNvSpPr>
              <a:spLocks/>
            </p:cNvSpPr>
            <p:nvPr/>
          </p:nvSpPr>
          <p:spPr bwMode="auto">
            <a:xfrm>
              <a:off x="7889875" y="3092451"/>
              <a:ext cx="908050" cy="923925"/>
            </a:xfrm>
            <a:custGeom>
              <a:avLst/>
              <a:gdLst>
                <a:gd name="T0" fmla="*/ 572 w 572"/>
                <a:gd name="T1" fmla="*/ 331 h 582"/>
                <a:gd name="T2" fmla="*/ 319 w 572"/>
                <a:gd name="T3" fmla="*/ 582 h 582"/>
                <a:gd name="T4" fmla="*/ 0 w 572"/>
                <a:gd name="T5" fmla="*/ 264 h 582"/>
                <a:gd name="T6" fmla="*/ 272 w 572"/>
                <a:gd name="T7" fmla="*/ 0 h 582"/>
                <a:gd name="T8" fmla="*/ 572 w 572"/>
                <a:gd name="T9" fmla="*/ 331 h 582"/>
              </a:gdLst>
              <a:ahLst/>
              <a:cxnLst>
                <a:cxn ang="0">
                  <a:pos x="T0" y="T1"/>
                </a:cxn>
                <a:cxn ang="0">
                  <a:pos x="T2" y="T3"/>
                </a:cxn>
                <a:cxn ang="0">
                  <a:pos x="T4" y="T5"/>
                </a:cxn>
                <a:cxn ang="0">
                  <a:pos x="T6" y="T7"/>
                </a:cxn>
                <a:cxn ang="0">
                  <a:pos x="T8" y="T9"/>
                </a:cxn>
              </a:cxnLst>
              <a:rect l="0" t="0" r="r" b="b"/>
              <a:pathLst>
                <a:path w="572" h="582">
                  <a:moveTo>
                    <a:pt x="572" y="331"/>
                  </a:moveTo>
                  <a:lnTo>
                    <a:pt x="319" y="582"/>
                  </a:lnTo>
                  <a:lnTo>
                    <a:pt x="0" y="264"/>
                  </a:lnTo>
                  <a:lnTo>
                    <a:pt x="272" y="0"/>
                  </a:lnTo>
                  <a:lnTo>
                    <a:pt x="572" y="331"/>
                  </a:lnTo>
                  <a:close/>
                </a:path>
              </a:pathLst>
            </a:custGeom>
            <a:gradFill flip="none" rotWithShape="1">
              <a:gsLst>
                <a:gs pos="20000">
                  <a:schemeClr val="accent1">
                    <a:lumMod val="50000"/>
                  </a:schemeClr>
                </a:gs>
                <a:gs pos="69000">
                  <a:schemeClr val="accent1">
                    <a:alpha val="0"/>
                  </a:schemeClr>
                </a:gs>
              </a:gsLst>
              <a:lin ang="8100000" scaled="1"/>
              <a:tileRect/>
            </a:gradFill>
            <a:ln>
              <a:noFill/>
            </a:ln>
          </p:spPr>
          <p:txBody>
            <a:bodyPr/>
            <a:lstStyle/>
            <a:p>
              <a:pPr eaLnBrk="1" fontAlgn="auto" hangingPunct="1">
                <a:spcBef>
                  <a:spcPts val="0"/>
                </a:spcBef>
                <a:spcAft>
                  <a:spcPts val="0"/>
                </a:spcAft>
                <a:defRPr/>
              </a:pPr>
              <a:endParaRPr lang="ru-UA">
                <a:latin typeface="+mn-lt"/>
              </a:endParaRPr>
            </a:p>
          </p:txBody>
        </p:sp>
        <p:sp>
          <p:nvSpPr>
            <p:cNvPr id="28" name="Oval 63">
              <a:extLst>
                <a:ext uri="{FF2B5EF4-FFF2-40B4-BE49-F238E27FC236}">
                  <a16:creationId xmlns:a16="http://schemas.microsoft.com/office/drawing/2014/main" id="{024AF0ED-9516-6CCA-4C94-C8E40A1616EF}"/>
                </a:ext>
              </a:extLst>
            </p:cNvPr>
            <p:cNvSpPr>
              <a:spLocks noChangeArrowheads="1"/>
            </p:cNvSpPr>
            <p:nvPr/>
          </p:nvSpPr>
          <p:spPr bwMode="auto">
            <a:xfrm>
              <a:off x="8194675" y="3013076"/>
              <a:ext cx="706438" cy="708025"/>
            </a:xfrm>
            <a:prstGeom prst="ellipse">
              <a:avLst/>
            </a:prstGeom>
            <a:solidFill>
              <a:schemeClr val="accent3">
                <a:lumMod val="60000"/>
                <a:lumOff val="40000"/>
              </a:schemeClr>
            </a:solidFill>
            <a:ln>
              <a:noFill/>
            </a:ln>
            <a:effectLst>
              <a:innerShdw blurRad="165100" dist="38100" dir="18600000">
                <a:prstClr val="black">
                  <a:alpha val="79000"/>
                </a:prstClr>
              </a:innerShdw>
            </a:effectLst>
          </p:spPr>
          <p:txBody>
            <a:bodyPr/>
            <a:lstStyle/>
            <a:p>
              <a:pPr eaLnBrk="1" fontAlgn="auto" hangingPunct="1">
                <a:spcBef>
                  <a:spcPts val="0"/>
                </a:spcBef>
                <a:spcAft>
                  <a:spcPts val="0"/>
                </a:spcAft>
                <a:defRPr/>
              </a:pPr>
              <a:endParaRPr lang="ru-UA">
                <a:latin typeface="+mn-lt"/>
              </a:endParaRPr>
            </a:p>
          </p:txBody>
        </p:sp>
        <p:sp>
          <p:nvSpPr>
            <p:cNvPr id="29" name="Freeform 60">
              <a:extLst>
                <a:ext uri="{FF2B5EF4-FFF2-40B4-BE49-F238E27FC236}">
                  <a16:creationId xmlns:a16="http://schemas.microsoft.com/office/drawing/2014/main" id="{51149EB4-D55A-E050-1178-FE6C83C7B61E}"/>
                </a:ext>
              </a:extLst>
            </p:cNvPr>
            <p:cNvSpPr>
              <a:spLocks/>
            </p:cNvSpPr>
            <p:nvPr/>
          </p:nvSpPr>
          <p:spPr bwMode="auto">
            <a:xfrm>
              <a:off x="6999288" y="3395663"/>
              <a:ext cx="1027113" cy="304800"/>
            </a:xfrm>
            <a:custGeom>
              <a:avLst/>
              <a:gdLst>
                <a:gd name="T0" fmla="*/ 647 w 647"/>
                <a:gd name="T1" fmla="*/ 0 h 192"/>
                <a:gd name="T2" fmla="*/ 13 w 647"/>
                <a:gd name="T3" fmla="*/ 192 h 192"/>
                <a:gd name="T4" fmla="*/ 0 w 647"/>
                <a:gd name="T5" fmla="*/ 11 h 192"/>
                <a:gd name="T6" fmla="*/ 647 w 647"/>
                <a:gd name="T7" fmla="*/ 0 h 192"/>
              </a:gdLst>
              <a:ahLst/>
              <a:cxnLst>
                <a:cxn ang="0">
                  <a:pos x="T0" y="T1"/>
                </a:cxn>
                <a:cxn ang="0">
                  <a:pos x="T2" y="T3"/>
                </a:cxn>
                <a:cxn ang="0">
                  <a:pos x="T4" y="T5"/>
                </a:cxn>
                <a:cxn ang="0">
                  <a:pos x="T6" y="T7"/>
                </a:cxn>
              </a:cxnLst>
              <a:rect l="0" t="0" r="r" b="b"/>
              <a:pathLst>
                <a:path w="647" h="192">
                  <a:moveTo>
                    <a:pt x="647" y="0"/>
                  </a:moveTo>
                  <a:lnTo>
                    <a:pt x="13" y="192"/>
                  </a:lnTo>
                  <a:lnTo>
                    <a:pt x="0" y="11"/>
                  </a:lnTo>
                  <a:lnTo>
                    <a:pt x="647" y="0"/>
                  </a:lnTo>
                  <a:close/>
                </a:path>
              </a:pathLst>
            </a:custGeom>
            <a:gradFill flip="none" rotWithShape="1">
              <a:gsLst>
                <a:gs pos="20000">
                  <a:schemeClr val="accent1">
                    <a:lumMod val="75000"/>
                  </a:schemeClr>
                </a:gs>
                <a:gs pos="69000">
                  <a:schemeClr val="accent1">
                    <a:alpha val="0"/>
                  </a:schemeClr>
                </a:gs>
              </a:gsLst>
              <a:lin ang="8100000" scaled="1"/>
              <a:tileRect/>
            </a:gradFill>
            <a:ln>
              <a:noFill/>
            </a:ln>
          </p:spPr>
          <p:txBody>
            <a:bodyPr/>
            <a:lstStyle/>
            <a:p>
              <a:pPr eaLnBrk="1" fontAlgn="auto" hangingPunct="1">
                <a:spcBef>
                  <a:spcPts val="0"/>
                </a:spcBef>
                <a:spcAft>
                  <a:spcPts val="0"/>
                </a:spcAft>
                <a:defRPr/>
              </a:pPr>
              <a:endParaRPr lang="ru-UA">
                <a:latin typeface="+mn-lt"/>
              </a:endParaRPr>
            </a:p>
          </p:txBody>
        </p:sp>
        <p:sp>
          <p:nvSpPr>
            <p:cNvPr id="30" name="Freeform 7">
              <a:extLst>
                <a:ext uri="{FF2B5EF4-FFF2-40B4-BE49-F238E27FC236}">
                  <a16:creationId xmlns:a16="http://schemas.microsoft.com/office/drawing/2014/main" id="{E86E9A20-FCAA-A040-101F-3C5F09975E4B}"/>
                </a:ext>
              </a:extLst>
            </p:cNvPr>
            <p:cNvSpPr>
              <a:spLocks/>
            </p:cNvSpPr>
            <p:nvPr/>
          </p:nvSpPr>
          <p:spPr bwMode="auto">
            <a:xfrm>
              <a:off x="6982525" y="2516449"/>
              <a:ext cx="2124329" cy="634418"/>
            </a:xfrm>
            <a:custGeom>
              <a:avLst/>
              <a:gdLst>
                <a:gd name="T0" fmla="*/ 518 w 518"/>
                <a:gd name="T1" fmla="*/ 110 h 154"/>
                <a:gd name="T2" fmla="*/ 518 w 518"/>
                <a:gd name="T3" fmla="*/ 74 h 154"/>
                <a:gd name="T4" fmla="*/ 4 w 518"/>
                <a:gd name="T5" fmla="*/ 110 h 154"/>
                <a:gd name="T6" fmla="*/ 0 w 518"/>
                <a:gd name="T7" fmla="*/ 154 h 154"/>
                <a:gd name="T8" fmla="*/ 518 w 518"/>
                <a:gd name="T9" fmla="*/ 110 h 154"/>
              </a:gdLst>
              <a:ahLst/>
              <a:cxnLst>
                <a:cxn ang="0">
                  <a:pos x="T0" y="T1"/>
                </a:cxn>
                <a:cxn ang="0">
                  <a:pos x="T2" y="T3"/>
                </a:cxn>
                <a:cxn ang="0">
                  <a:pos x="T4" y="T5"/>
                </a:cxn>
                <a:cxn ang="0">
                  <a:pos x="T6" y="T7"/>
                </a:cxn>
                <a:cxn ang="0">
                  <a:pos x="T8" y="T9"/>
                </a:cxn>
              </a:cxnLst>
              <a:rect l="0" t="0" r="r" b="b"/>
              <a:pathLst>
                <a:path w="518" h="154">
                  <a:moveTo>
                    <a:pt x="518" y="110"/>
                  </a:moveTo>
                  <a:cubicBezTo>
                    <a:pt x="518" y="74"/>
                    <a:pt x="518" y="74"/>
                    <a:pt x="518" y="74"/>
                  </a:cubicBezTo>
                  <a:cubicBezTo>
                    <a:pt x="267" y="0"/>
                    <a:pt x="93" y="69"/>
                    <a:pt x="4" y="110"/>
                  </a:cubicBezTo>
                  <a:cubicBezTo>
                    <a:pt x="4" y="110"/>
                    <a:pt x="2" y="128"/>
                    <a:pt x="0" y="154"/>
                  </a:cubicBezTo>
                  <a:cubicBezTo>
                    <a:pt x="90" y="114"/>
                    <a:pt x="288" y="51"/>
                    <a:pt x="518" y="110"/>
                  </a:cubicBezTo>
                  <a:close/>
                </a:path>
              </a:pathLst>
            </a:custGeom>
            <a:gradFill flip="none" rotWithShape="1">
              <a:gsLst>
                <a:gs pos="0">
                  <a:srgbClr val="FFFFFF">
                    <a:alpha val="32000"/>
                  </a:srgbClr>
                </a:gs>
                <a:gs pos="41000">
                  <a:srgbClr val="FFFFFF">
                    <a:alpha val="0"/>
                  </a:srgbClr>
                </a:gs>
              </a:gsLst>
              <a:lin ang="5400000" scaled="0"/>
              <a:tileRect/>
            </a:gradFill>
            <a:ln>
              <a:noFill/>
            </a:ln>
          </p:spPr>
          <p:txBody>
            <a:bodyPr/>
            <a:lstStyle/>
            <a:p>
              <a:pPr eaLnBrk="1" fontAlgn="auto" hangingPunct="1">
                <a:spcBef>
                  <a:spcPts val="0"/>
                </a:spcBef>
                <a:spcAft>
                  <a:spcPts val="0"/>
                </a:spcAft>
                <a:defRPr/>
              </a:pPr>
              <a:endParaRPr lang="ru-UA">
                <a:latin typeface="+mn-lt"/>
              </a:endParaRPr>
            </a:p>
          </p:txBody>
        </p:sp>
        <p:sp>
          <p:nvSpPr>
            <p:cNvPr id="31" name="Freeform 64">
              <a:extLst>
                <a:ext uri="{FF2B5EF4-FFF2-40B4-BE49-F238E27FC236}">
                  <a16:creationId xmlns:a16="http://schemas.microsoft.com/office/drawing/2014/main" id="{FDEB15BE-7036-604B-B707-7DEC9D3FED4E}"/>
                </a:ext>
              </a:extLst>
            </p:cNvPr>
            <p:cNvSpPr>
              <a:spLocks/>
            </p:cNvSpPr>
            <p:nvPr/>
          </p:nvSpPr>
          <p:spPr bwMode="auto">
            <a:xfrm>
              <a:off x="6688138" y="3289301"/>
              <a:ext cx="1366838" cy="155575"/>
            </a:xfrm>
            <a:custGeom>
              <a:avLst/>
              <a:gdLst>
                <a:gd name="T0" fmla="*/ 326 w 333"/>
                <a:gd name="T1" fmla="*/ 26 h 38"/>
                <a:gd name="T2" fmla="*/ 333 w 333"/>
                <a:gd name="T3" fmla="*/ 19 h 38"/>
                <a:gd name="T4" fmla="*/ 333 w 333"/>
                <a:gd name="T5" fmla="*/ 19 h 38"/>
                <a:gd name="T6" fmla="*/ 333 w 333"/>
                <a:gd name="T7" fmla="*/ 19 h 38"/>
                <a:gd name="T8" fmla="*/ 326 w 333"/>
                <a:gd name="T9" fmla="*/ 12 h 38"/>
                <a:gd name="T10" fmla="*/ 19 w 333"/>
                <a:gd name="T11" fmla="*/ 0 h 38"/>
                <a:gd name="T12" fmla="*/ 0 w 333"/>
                <a:gd name="T13" fmla="*/ 19 h 38"/>
                <a:gd name="T14" fmla="*/ 0 w 333"/>
                <a:gd name="T15" fmla="*/ 19 h 38"/>
                <a:gd name="T16" fmla="*/ 0 w 333"/>
                <a:gd name="T17" fmla="*/ 19 h 38"/>
                <a:gd name="T18" fmla="*/ 19 w 333"/>
                <a:gd name="T19" fmla="*/ 38 h 38"/>
                <a:gd name="T20" fmla="*/ 326 w 333"/>
                <a:gd name="T2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38">
                  <a:moveTo>
                    <a:pt x="326" y="26"/>
                  </a:moveTo>
                  <a:cubicBezTo>
                    <a:pt x="330" y="26"/>
                    <a:pt x="333" y="23"/>
                    <a:pt x="333" y="19"/>
                  </a:cubicBezTo>
                  <a:cubicBezTo>
                    <a:pt x="333" y="19"/>
                    <a:pt x="333" y="19"/>
                    <a:pt x="333" y="19"/>
                  </a:cubicBezTo>
                  <a:cubicBezTo>
                    <a:pt x="333" y="19"/>
                    <a:pt x="333" y="19"/>
                    <a:pt x="333" y="19"/>
                  </a:cubicBezTo>
                  <a:cubicBezTo>
                    <a:pt x="333" y="15"/>
                    <a:pt x="330" y="12"/>
                    <a:pt x="326" y="12"/>
                  </a:cubicBezTo>
                  <a:cubicBezTo>
                    <a:pt x="19" y="0"/>
                    <a:pt x="19" y="0"/>
                    <a:pt x="19" y="0"/>
                  </a:cubicBezTo>
                  <a:cubicBezTo>
                    <a:pt x="9" y="0"/>
                    <a:pt x="0" y="8"/>
                    <a:pt x="0" y="19"/>
                  </a:cubicBezTo>
                  <a:cubicBezTo>
                    <a:pt x="0" y="19"/>
                    <a:pt x="0" y="19"/>
                    <a:pt x="0" y="19"/>
                  </a:cubicBezTo>
                  <a:cubicBezTo>
                    <a:pt x="0" y="19"/>
                    <a:pt x="0" y="19"/>
                    <a:pt x="0" y="19"/>
                  </a:cubicBezTo>
                  <a:cubicBezTo>
                    <a:pt x="0" y="30"/>
                    <a:pt x="9" y="38"/>
                    <a:pt x="19" y="38"/>
                  </a:cubicBezTo>
                  <a:lnTo>
                    <a:pt x="326" y="26"/>
                  </a:lnTo>
                  <a:close/>
                </a:path>
              </a:pathLst>
            </a:custGeom>
            <a:gradFill flip="none" rotWithShape="1">
              <a:gsLst>
                <a:gs pos="0">
                  <a:srgbClr val="603813">
                    <a:shade val="30000"/>
                    <a:satMod val="115000"/>
                  </a:srgbClr>
                </a:gs>
                <a:gs pos="50000">
                  <a:srgbClr val="603813">
                    <a:shade val="67500"/>
                    <a:satMod val="115000"/>
                  </a:srgbClr>
                </a:gs>
                <a:gs pos="100000">
                  <a:srgbClr val="603813">
                    <a:shade val="100000"/>
                    <a:satMod val="115000"/>
                  </a:srgbClr>
                </a:gs>
              </a:gsLst>
              <a:path path="circle">
                <a:fillToRect l="100000" t="100000"/>
              </a:path>
              <a:tileRect r="-100000" b="-100000"/>
            </a:gradFill>
            <a:ln>
              <a:noFill/>
            </a:ln>
          </p:spPr>
          <p:txBody>
            <a:bodyPr/>
            <a:lstStyle/>
            <a:p>
              <a:pPr eaLnBrk="1" fontAlgn="auto" hangingPunct="1">
                <a:spcBef>
                  <a:spcPts val="0"/>
                </a:spcBef>
                <a:spcAft>
                  <a:spcPts val="0"/>
                </a:spcAft>
                <a:defRPr/>
              </a:pPr>
              <a:endParaRPr lang="ru-UA">
                <a:latin typeface="+mn-lt"/>
              </a:endParaRPr>
            </a:p>
          </p:txBody>
        </p:sp>
        <p:sp>
          <p:nvSpPr>
            <p:cNvPr id="32" name="Freeform 75">
              <a:extLst>
                <a:ext uri="{FF2B5EF4-FFF2-40B4-BE49-F238E27FC236}">
                  <a16:creationId xmlns:a16="http://schemas.microsoft.com/office/drawing/2014/main" id="{663693B0-5EB4-7FE5-E35A-BAC6128226E9}"/>
                </a:ext>
              </a:extLst>
            </p:cNvPr>
            <p:cNvSpPr>
              <a:spLocks/>
            </p:cNvSpPr>
            <p:nvPr/>
          </p:nvSpPr>
          <p:spPr bwMode="auto">
            <a:xfrm>
              <a:off x="6704013" y="2355851"/>
              <a:ext cx="1330325" cy="369888"/>
            </a:xfrm>
            <a:custGeom>
              <a:avLst/>
              <a:gdLst>
                <a:gd name="T0" fmla="*/ 0 w 324"/>
                <a:gd name="T1" fmla="*/ 22 h 90"/>
                <a:gd name="T2" fmla="*/ 15 w 324"/>
                <a:gd name="T3" fmla="*/ 18 h 90"/>
                <a:gd name="T4" fmla="*/ 31 w 324"/>
                <a:gd name="T5" fmla="*/ 13 h 90"/>
                <a:gd name="T6" fmla="*/ 53 w 324"/>
                <a:gd name="T7" fmla="*/ 8 h 90"/>
                <a:gd name="T8" fmla="*/ 66 w 324"/>
                <a:gd name="T9" fmla="*/ 5 h 90"/>
                <a:gd name="T10" fmla="*/ 80 w 324"/>
                <a:gd name="T11" fmla="*/ 3 h 90"/>
                <a:gd name="T12" fmla="*/ 94 w 324"/>
                <a:gd name="T13" fmla="*/ 2 h 90"/>
                <a:gd name="T14" fmla="*/ 109 w 324"/>
                <a:gd name="T15" fmla="*/ 1 h 90"/>
                <a:gd name="T16" fmla="*/ 125 w 324"/>
                <a:gd name="T17" fmla="*/ 0 h 90"/>
                <a:gd name="T18" fmla="*/ 141 w 324"/>
                <a:gd name="T19" fmla="*/ 1 h 90"/>
                <a:gd name="T20" fmla="*/ 149 w 324"/>
                <a:gd name="T21" fmla="*/ 1 h 90"/>
                <a:gd name="T22" fmla="*/ 157 w 324"/>
                <a:gd name="T23" fmla="*/ 2 h 90"/>
                <a:gd name="T24" fmla="*/ 174 w 324"/>
                <a:gd name="T25" fmla="*/ 4 h 90"/>
                <a:gd name="T26" fmla="*/ 190 w 324"/>
                <a:gd name="T27" fmla="*/ 8 h 90"/>
                <a:gd name="T28" fmla="*/ 198 w 324"/>
                <a:gd name="T29" fmla="*/ 10 h 90"/>
                <a:gd name="T30" fmla="*/ 206 w 324"/>
                <a:gd name="T31" fmla="*/ 12 h 90"/>
                <a:gd name="T32" fmla="*/ 214 w 324"/>
                <a:gd name="T33" fmla="*/ 15 h 90"/>
                <a:gd name="T34" fmla="*/ 217 w 324"/>
                <a:gd name="T35" fmla="*/ 16 h 90"/>
                <a:gd name="T36" fmla="*/ 221 w 324"/>
                <a:gd name="T37" fmla="*/ 17 h 90"/>
                <a:gd name="T38" fmla="*/ 236 w 324"/>
                <a:gd name="T39" fmla="*/ 23 h 90"/>
                <a:gd name="T40" fmla="*/ 262 w 324"/>
                <a:gd name="T41" fmla="*/ 37 h 90"/>
                <a:gd name="T42" fmla="*/ 284 w 324"/>
                <a:gd name="T43" fmla="*/ 52 h 90"/>
                <a:gd name="T44" fmla="*/ 301 w 324"/>
                <a:gd name="T45" fmla="*/ 67 h 90"/>
                <a:gd name="T46" fmla="*/ 314 w 324"/>
                <a:gd name="T47" fmla="*/ 79 h 90"/>
                <a:gd name="T48" fmla="*/ 321 w 324"/>
                <a:gd name="T49" fmla="*/ 87 h 90"/>
                <a:gd name="T50" fmla="*/ 324 w 324"/>
                <a:gd name="T51" fmla="*/ 90 h 90"/>
                <a:gd name="T52" fmla="*/ 321 w 324"/>
                <a:gd name="T53" fmla="*/ 88 h 90"/>
                <a:gd name="T54" fmla="*/ 313 w 324"/>
                <a:gd name="T55" fmla="*/ 80 h 90"/>
                <a:gd name="T56" fmla="*/ 300 w 324"/>
                <a:gd name="T57" fmla="*/ 68 h 90"/>
                <a:gd name="T58" fmla="*/ 283 w 324"/>
                <a:gd name="T59" fmla="*/ 54 h 90"/>
                <a:gd name="T60" fmla="*/ 260 w 324"/>
                <a:gd name="T61" fmla="*/ 40 h 90"/>
                <a:gd name="T62" fmla="*/ 234 w 324"/>
                <a:gd name="T63" fmla="*/ 27 h 90"/>
                <a:gd name="T64" fmla="*/ 220 w 324"/>
                <a:gd name="T65" fmla="*/ 21 h 90"/>
                <a:gd name="T66" fmla="*/ 216 w 324"/>
                <a:gd name="T67" fmla="*/ 20 h 90"/>
                <a:gd name="T68" fmla="*/ 212 w 324"/>
                <a:gd name="T69" fmla="*/ 19 h 90"/>
                <a:gd name="T70" fmla="*/ 205 w 324"/>
                <a:gd name="T71" fmla="*/ 16 h 90"/>
                <a:gd name="T72" fmla="*/ 197 w 324"/>
                <a:gd name="T73" fmla="*/ 14 h 90"/>
                <a:gd name="T74" fmla="*/ 189 w 324"/>
                <a:gd name="T75" fmla="*/ 12 h 90"/>
                <a:gd name="T76" fmla="*/ 173 w 324"/>
                <a:gd name="T77" fmla="*/ 9 h 90"/>
                <a:gd name="T78" fmla="*/ 157 w 324"/>
                <a:gd name="T79" fmla="*/ 7 h 90"/>
                <a:gd name="T80" fmla="*/ 149 w 324"/>
                <a:gd name="T81" fmla="*/ 6 h 90"/>
                <a:gd name="T82" fmla="*/ 141 w 324"/>
                <a:gd name="T83" fmla="*/ 5 h 90"/>
                <a:gd name="T84" fmla="*/ 125 w 324"/>
                <a:gd name="T85" fmla="*/ 5 h 90"/>
                <a:gd name="T86" fmla="*/ 109 w 324"/>
                <a:gd name="T87" fmla="*/ 5 h 90"/>
                <a:gd name="T88" fmla="*/ 94 w 324"/>
                <a:gd name="T89" fmla="*/ 5 h 90"/>
                <a:gd name="T90" fmla="*/ 80 w 324"/>
                <a:gd name="T91" fmla="*/ 7 h 90"/>
                <a:gd name="T92" fmla="*/ 66 w 324"/>
                <a:gd name="T93" fmla="*/ 8 h 90"/>
                <a:gd name="T94" fmla="*/ 54 w 324"/>
                <a:gd name="T95" fmla="*/ 10 h 90"/>
                <a:gd name="T96" fmla="*/ 32 w 324"/>
                <a:gd name="T97" fmla="*/ 14 h 90"/>
                <a:gd name="T98" fmla="*/ 15 w 324"/>
                <a:gd name="T99" fmla="*/ 18 h 90"/>
                <a:gd name="T100" fmla="*/ 0 w 324"/>
                <a:gd name="T101"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90">
                  <a:moveTo>
                    <a:pt x="0" y="22"/>
                  </a:moveTo>
                  <a:cubicBezTo>
                    <a:pt x="0" y="22"/>
                    <a:pt x="5" y="20"/>
                    <a:pt x="15" y="18"/>
                  </a:cubicBezTo>
                  <a:cubicBezTo>
                    <a:pt x="19" y="16"/>
                    <a:pt x="25" y="15"/>
                    <a:pt x="31" y="13"/>
                  </a:cubicBezTo>
                  <a:cubicBezTo>
                    <a:pt x="38" y="11"/>
                    <a:pt x="45" y="10"/>
                    <a:pt x="53" y="8"/>
                  </a:cubicBezTo>
                  <a:cubicBezTo>
                    <a:pt x="57" y="7"/>
                    <a:pt x="61" y="6"/>
                    <a:pt x="66" y="5"/>
                  </a:cubicBezTo>
                  <a:cubicBezTo>
                    <a:pt x="70" y="5"/>
                    <a:pt x="75" y="4"/>
                    <a:pt x="80" y="3"/>
                  </a:cubicBezTo>
                  <a:cubicBezTo>
                    <a:pt x="84" y="3"/>
                    <a:pt x="89" y="2"/>
                    <a:pt x="94" y="2"/>
                  </a:cubicBezTo>
                  <a:cubicBezTo>
                    <a:pt x="99" y="1"/>
                    <a:pt x="104" y="1"/>
                    <a:pt x="109" y="1"/>
                  </a:cubicBezTo>
                  <a:cubicBezTo>
                    <a:pt x="114" y="1"/>
                    <a:pt x="120" y="0"/>
                    <a:pt x="125" y="0"/>
                  </a:cubicBezTo>
                  <a:cubicBezTo>
                    <a:pt x="130" y="1"/>
                    <a:pt x="136" y="1"/>
                    <a:pt x="141" y="1"/>
                  </a:cubicBezTo>
                  <a:cubicBezTo>
                    <a:pt x="144" y="1"/>
                    <a:pt x="146" y="1"/>
                    <a:pt x="149" y="1"/>
                  </a:cubicBezTo>
                  <a:cubicBezTo>
                    <a:pt x="152" y="2"/>
                    <a:pt x="155" y="2"/>
                    <a:pt x="157" y="2"/>
                  </a:cubicBezTo>
                  <a:cubicBezTo>
                    <a:pt x="163" y="3"/>
                    <a:pt x="168" y="4"/>
                    <a:pt x="174" y="4"/>
                  </a:cubicBezTo>
                  <a:cubicBezTo>
                    <a:pt x="179" y="6"/>
                    <a:pt x="185" y="7"/>
                    <a:pt x="190" y="8"/>
                  </a:cubicBezTo>
                  <a:cubicBezTo>
                    <a:pt x="193" y="9"/>
                    <a:pt x="195" y="9"/>
                    <a:pt x="198" y="10"/>
                  </a:cubicBezTo>
                  <a:cubicBezTo>
                    <a:pt x="201" y="11"/>
                    <a:pt x="203" y="12"/>
                    <a:pt x="206" y="12"/>
                  </a:cubicBezTo>
                  <a:cubicBezTo>
                    <a:pt x="208" y="13"/>
                    <a:pt x="211" y="14"/>
                    <a:pt x="214" y="15"/>
                  </a:cubicBezTo>
                  <a:cubicBezTo>
                    <a:pt x="217" y="16"/>
                    <a:pt x="217" y="16"/>
                    <a:pt x="217" y="16"/>
                  </a:cubicBezTo>
                  <a:cubicBezTo>
                    <a:pt x="221" y="17"/>
                    <a:pt x="221" y="17"/>
                    <a:pt x="221" y="17"/>
                  </a:cubicBezTo>
                  <a:cubicBezTo>
                    <a:pt x="226" y="19"/>
                    <a:pt x="231" y="21"/>
                    <a:pt x="236" y="23"/>
                  </a:cubicBezTo>
                  <a:cubicBezTo>
                    <a:pt x="245" y="28"/>
                    <a:pt x="254" y="32"/>
                    <a:pt x="262" y="37"/>
                  </a:cubicBezTo>
                  <a:cubicBezTo>
                    <a:pt x="270" y="42"/>
                    <a:pt x="278" y="47"/>
                    <a:pt x="284" y="52"/>
                  </a:cubicBezTo>
                  <a:cubicBezTo>
                    <a:pt x="291" y="57"/>
                    <a:pt x="297" y="62"/>
                    <a:pt x="301" y="67"/>
                  </a:cubicBezTo>
                  <a:cubicBezTo>
                    <a:pt x="306" y="71"/>
                    <a:pt x="310" y="76"/>
                    <a:pt x="314" y="79"/>
                  </a:cubicBezTo>
                  <a:cubicBezTo>
                    <a:pt x="317" y="82"/>
                    <a:pt x="319" y="85"/>
                    <a:pt x="321" y="87"/>
                  </a:cubicBezTo>
                  <a:cubicBezTo>
                    <a:pt x="323" y="89"/>
                    <a:pt x="324" y="90"/>
                    <a:pt x="324" y="90"/>
                  </a:cubicBezTo>
                  <a:cubicBezTo>
                    <a:pt x="324" y="90"/>
                    <a:pt x="323" y="89"/>
                    <a:pt x="321" y="88"/>
                  </a:cubicBezTo>
                  <a:cubicBezTo>
                    <a:pt x="319" y="86"/>
                    <a:pt x="317" y="83"/>
                    <a:pt x="313" y="80"/>
                  </a:cubicBezTo>
                  <a:cubicBezTo>
                    <a:pt x="310" y="76"/>
                    <a:pt x="305" y="72"/>
                    <a:pt x="300" y="68"/>
                  </a:cubicBezTo>
                  <a:cubicBezTo>
                    <a:pt x="295" y="64"/>
                    <a:pt x="289" y="59"/>
                    <a:pt x="283" y="54"/>
                  </a:cubicBezTo>
                  <a:cubicBezTo>
                    <a:pt x="276" y="50"/>
                    <a:pt x="269" y="45"/>
                    <a:pt x="260" y="40"/>
                  </a:cubicBezTo>
                  <a:cubicBezTo>
                    <a:pt x="252" y="35"/>
                    <a:pt x="243" y="31"/>
                    <a:pt x="234" y="27"/>
                  </a:cubicBezTo>
                  <a:cubicBezTo>
                    <a:pt x="229" y="25"/>
                    <a:pt x="225" y="23"/>
                    <a:pt x="220" y="21"/>
                  </a:cubicBezTo>
                  <a:cubicBezTo>
                    <a:pt x="216" y="20"/>
                    <a:pt x="216" y="20"/>
                    <a:pt x="216" y="20"/>
                  </a:cubicBezTo>
                  <a:cubicBezTo>
                    <a:pt x="212" y="19"/>
                    <a:pt x="212" y="19"/>
                    <a:pt x="212" y="19"/>
                  </a:cubicBezTo>
                  <a:cubicBezTo>
                    <a:pt x="210" y="18"/>
                    <a:pt x="207" y="17"/>
                    <a:pt x="205" y="16"/>
                  </a:cubicBezTo>
                  <a:cubicBezTo>
                    <a:pt x="202" y="16"/>
                    <a:pt x="199" y="15"/>
                    <a:pt x="197" y="14"/>
                  </a:cubicBezTo>
                  <a:cubicBezTo>
                    <a:pt x="194" y="13"/>
                    <a:pt x="192" y="13"/>
                    <a:pt x="189" y="12"/>
                  </a:cubicBezTo>
                  <a:cubicBezTo>
                    <a:pt x="184" y="11"/>
                    <a:pt x="178" y="10"/>
                    <a:pt x="173" y="9"/>
                  </a:cubicBezTo>
                  <a:cubicBezTo>
                    <a:pt x="168" y="8"/>
                    <a:pt x="162" y="8"/>
                    <a:pt x="157" y="7"/>
                  </a:cubicBezTo>
                  <a:cubicBezTo>
                    <a:pt x="154" y="6"/>
                    <a:pt x="151" y="6"/>
                    <a:pt x="149" y="6"/>
                  </a:cubicBezTo>
                  <a:cubicBezTo>
                    <a:pt x="146" y="6"/>
                    <a:pt x="143" y="5"/>
                    <a:pt x="141" y="5"/>
                  </a:cubicBezTo>
                  <a:cubicBezTo>
                    <a:pt x="135" y="5"/>
                    <a:pt x="130" y="5"/>
                    <a:pt x="125" y="5"/>
                  </a:cubicBezTo>
                  <a:cubicBezTo>
                    <a:pt x="120" y="4"/>
                    <a:pt x="114" y="5"/>
                    <a:pt x="109" y="5"/>
                  </a:cubicBezTo>
                  <a:cubicBezTo>
                    <a:pt x="104" y="5"/>
                    <a:pt x="99" y="5"/>
                    <a:pt x="94" y="5"/>
                  </a:cubicBezTo>
                  <a:cubicBezTo>
                    <a:pt x="89" y="6"/>
                    <a:pt x="85" y="6"/>
                    <a:pt x="80" y="7"/>
                  </a:cubicBezTo>
                  <a:cubicBezTo>
                    <a:pt x="75" y="7"/>
                    <a:pt x="71" y="8"/>
                    <a:pt x="66" y="8"/>
                  </a:cubicBezTo>
                  <a:cubicBezTo>
                    <a:pt x="62" y="9"/>
                    <a:pt x="58" y="10"/>
                    <a:pt x="54" y="10"/>
                  </a:cubicBezTo>
                  <a:cubicBezTo>
                    <a:pt x="46" y="12"/>
                    <a:pt x="38" y="13"/>
                    <a:pt x="32" y="14"/>
                  </a:cubicBezTo>
                  <a:cubicBezTo>
                    <a:pt x="25" y="16"/>
                    <a:pt x="20" y="17"/>
                    <a:pt x="15" y="18"/>
                  </a:cubicBezTo>
                  <a:cubicBezTo>
                    <a:pt x="6" y="21"/>
                    <a:pt x="0" y="22"/>
                    <a:pt x="0" y="22"/>
                  </a:cubicBezTo>
                  <a:close/>
                </a:path>
              </a:pathLst>
            </a:custGeom>
            <a:solidFill>
              <a:schemeClr val="bg2">
                <a:alpha val="14000"/>
              </a:schemeClr>
            </a:solidFill>
            <a:ln>
              <a:noFill/>
            </a:ln>
          </p:spPr>
          <p:txBody>
            <a:bodyPr/>
            <a:lstStyle/>
            <a:p>
              <a:pPr eaLnBrk="1" fontAlgn="auto" hangingPunct="1">
                <a:spcBef>
                  <a:spcPts val="0"/>
                </a:spcBef>
                <a:spcAft>
                  <a:spcPts val="0"/>
                </a:spcAft>
                <a:defRPr/>
              </a:pPr>
              <a:endParaRPr lang="ru-UA">
                <a:latin typeface="+mn-lt"/>
              </a:endParaRPr>
            </a:p>
          </p:txBody>
        </p:sp>
        <p:pic>
          <p:nvPicPr>
            <p:cNvPr id="33" name="Picture 32">
              <a:extLst>
                <a:ext uri="{FF2B5EF4-FFF2-40B4-BE49-F238E27FC236}">
                  <a16:creationId xmlns:a16="http://schemas.microsoft.com/office/drawing/2014/main" id="{CFFCF064-BB09-F337-96BA-4B6C48F6C390}"/>
                </a:ext>
              </a:extLst>
            </p:cNvPr>
            <p:cNvPicPr>
              <a:picLocks noChangeAspect="1"/>
            </p:cNvPicPr>
            <p:nvPr/>
          </p:nvPicPr>
          <p:blipFill>
            <a:blip r:embed="rId3"/>
            <a:stretch>
              <a:fillRect/>
            </a:stretch>
          </p:blipFill>
          <p:spPr>
            <a:xfrm>
              <a:off x="8178974" y="2984502"/>
              <a:ext cx="739062" cy="762793"/>
            </a:xfrm>
            <a:prstGeom prst="rect">
              <a:avLst/>
            </a:prstGeom>
          </p:spPr>
        </p:pic>
        <p:sp>
          <p:nvSpPr>
            <p:cNvPr id="34" name="Oval 33">
              <a:extLst>
                <a:ext uri="{FF2B5EF4-FFF2-40B4-BE49-F238E27FC236}">
                  <a16:creationId xmlns:a16="http://schemas.microsoft.com/office/drawing/2014/main" id="{EA31F552-57E0-EB3B-0CEB-E02ACD233924}"/>
                </a:ext>
              </a:extLst>
            </p:cNvPr>
            <p:cNvSpPr/>
            <p:nvPr/>
          </p:nvSpPr>
          <p:spPr>
            <a:xfrm rot="1967007">
              <a:off x="9189907" y="3031857"/>
              <a:ext cx="684529" cy="137726"/>
            </a:xfrm>
            <a:prstGeom prst="ellipse">
              <a:avLst/>
            </a:prstGeom>
            <a:gradFill flip="none" rotWithShape="1">
              <a:gsLst>
                <a:gs pos="0">
                  <a:srgbClr val="FFFFFF"/>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UA"/>
            </a:p>
          </p:txBody>
        </p:sp>
        <p:sp>
          <p:nvSpPr>
            <p:cNvPr id="35" name="Oval 34">
              <a:extLst>
                <a:ext uri="{FF2B5EF4-FFF2-40B4-BE49-F238E27FC236}">
                  <a16:creationId xmlns:a16="http://schemas.microsoft.com/office/drawing/2014/main" id="{E32897EC-F501-6227-06EE-D24BC93D9716}"/>
                </a:ext>
              </a:extLst>
            </p:cNvPr>
            <p:cNvSpPr/>
            <p:nvPr/>
          </p:nvSpPr>
          <p:spPr>
            <a:xfrm>
              <a:off x="6761085" y="3317187"/>
              <a:ext cx="976217" cy="91476"/>
            </a:xfrm>
            <a:prstGeom prst="ellipse">
              <a:avLst/>
            </a:prstGeom>
            <a:gradFill flip="none" rotWithShape="1">
              <a:gsLst>
                <a:gs pos="0">
                  <a:schemeClr val="bg2">
                    <a:alpha val="31000"/>
                  </a:schemeClr>
                </a:gs>
                <a:gs pos="100000">
                  <a:schemeClr val="bg2">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UA"/>
            </a:p>
          </p:txBody>
        </p:sp>
      </p:grpSp>
      <p:sp>
        <p:nvSpPr>
          <p:cNvPr id="59" name="Oval 10">
            <a:extLst>
              <a:ext uri="{FF2B5EF4-FFF2-40B4-BE49-F238E27FC236}">
                <a16:creationId xmlns:a16="http://schemas.microsoft.com/office/drawing/2014/main" id="{C208EE0F-0AC9-1D65-03E2-058CE848E301}"/>
              </a:ext>
            </a:extLst>
          </p:cNvPr>
          <p:cNvSpPr>
            <a:spLocks noChangeArrowheads="1"/>
          </p:cNvSpPr>
          <p:nvPr/>
        </p:nvSpPr>
        <p:spPr bwMode="auto">
          <a:xfrm>
            <a:off x="1286200" y="3022650"/>
            <a:ext cx="891625" cy="891625"/>
          </a:xfrm>
          <a:prstGeom prst="ellipse">
            <a:avLst/>
          </a:prstGeom>
          <a:solidFill>
            <a:schemeClr val="accent2"/>
          </a:solidFill>
          <a:ln>
            <a:noFill/>
          </a:ln>
          <a:effectLst>
            <a:outerShdw blurRad="215900" dist="165100" dir="2700000" algn="tl" rotWithShape="0">
              <a:prstClr val="black">
                <a:alpha val="50000"/>
              </a:prstClr>
            </a:outerShdw>
          </a:effectLst>
        </p:spPr>
        <p:txBody>
          <a:bodyPr/>
          <a:lstStyle/>
          <a:p>
            <a:pPr eaLnBrk="1" fontAlgn="auto" hangingPunct="1">
              <a:spcBef>
                <a:spcPts val="0"/>
              </a:spcBef>
              <a:spcAft>
                <a:spcPts val="0"/>
              </a:spcAft>
              <a:defRPr/>
            </a:pPr>
            <a:endParaRPr lang="ru-UA">
              <a:latin typeface="+mn-lt"/>
            </a:endParaRPr>
          </a:p>
        </p:txBody>
      </p:sp>
      <p:sp>
        <p:nvSpPr>
          <p:cNvPr id="60" name="Oval 10">
            <a:extLst>
              <a:ext uri="{FF2B5EF4-FFF2-40B4-BE49-F238E27FC236}">
                <a16:creationId xmlns:a16="http://schemas.microsoft.com/office/drawing/2014/main" id="{16ADC162-77FE-E1D9-191F-CFF6FE601F9A}"/>
              </a:ext>
            </a:extLst>
          </p:cNvPr>
          <p:cNvSpPr>
            <a:spLocks noChangeArrowheads="1"/>
          </p:cNvSpPr>
          <p:nvPr/>
        </p:nvSpPr>
        <p:spPr bwMode="auto">
          <a:xfrm>
            <a:off x="2816500" y="3022650"/>
            <a:ext cx="891625" cy="891625"/>
          </a:xfrm>
          <a:prstGeom prst="ellipse">
            <a:avLst/>
          </a:prstGeom>
          <a:solidFill>
            <a:schemeClr val="accent4"/>
          </a:solidFill>
          <a:ln>
            <a:noFill/>
          </a:ln>
          <a:effectLst>
            <a:outerShdw blurRad="215900" dist="165100" dir="2700000" algn="tl" rotWithShape="0">
              <a:prstClr val="black">
                <a:alpha val="50000"/>
              </a:prstClr>
            </a:outerShdw>
          </a:effectLst>
        </p:spPr>
        <p:txBody>
          <a:bodyPr/>
          <a:lstStyle/>
          <a:p>
            <a:pPr eaLnBrk="1" fontAlgn="auto" hangingPunct="1">
              <a:spcBef>
                <a:spcPts val="0"/>
              </a:spcBef>
              <a:spcAft>
                <a:spcPts val="0"/>
              </a:spcAft>
              <a:defRPr/>
            </a:pPr>
            <a:endParaRPr lang="ru-UA">
              <a:latin typeface="+mn-lt"/>
            </a:endParaRPr>
          </a:p>
        </p:txBody>
      </p:sp>
      <p:sp>
        <p:nvSpPr>
          <p:cNvPr id="61" name="Oval 10">
            <a:extLst>
              <a:ext uri="{FF2B5EF4-FFF2-40B4-BE49-F238E27FC236}">
                <a16:creationId xmlns:a16="http://schemas.microsoft.com/office/drawing/2014/main" id="{0C7FB682-F623-CD23-3462-15D9CEA18378}"/>
              </a:ext>
            </a:extLst>
          </p:cNvPr>
          <p:cNvSpPr>
            <a:spLocks noChangeArrowheads="1"/>
          </p:cNvSpPr>
          <p:nvPr/>
        </p:nvSpPr>
        <p:spPr bwMode="auto">
          <a:xfrm>
            <a:off x="4354513" y="3022650"/>
            <a:ext cx="891625" cy="891625"/>
          </a:xfrm>
          <a:prstGeom prst="ellipse">
            <a:avLst/>
          </a:prstGeom>
          <a:solidFill>
            <a:schemeClr val="accent1"/>
          </a:solidFill>
          <a:ln>
            <a:noFill/>
          </a:ln>
          <a:effectLst>
            <a:outerShdw blurRad="215900" dist="165100" dir="2700000" algn="tl" rotWithShape="0">
              <a:prstClr val="black">
                <a:alpha val="50000"/>
              </a:prstClr>
            </a:outerShdw>
          </a:effectLst>
        </p:spPr>
        <p:txBody>
          <a:bodyPr/>
          <a:lstStyle/>
          <a:p>
            <a:pPr eaLnBrk="1" fontAlgn="auto" hangingPunct="1">
              <a:spcBef>
                <a:spcPts val="0"/>
              </a:spcBef>
              <a:spcAft>
                <a:spcPts val="0"/>
              </a:spcAft>
              <a:defRPr/>
            </a:pPr>
            <a:endParaRPr lang="ru-UA">
              <a:latin typeface="+mn-lt"/>
            </a:endParaRPr>
          </a:p>
        </p:txBody>
      </p:sp>
      <p:sp>
        <p:nvSpPr>
          <p:cNvPr id="62" name="Oval 10">
            <a:extLst>
              <a:ext uri="{FF2B5EF4-FFF2-40B4-BE49-F238E27FC236}">
                <a16:creationId xmlns:a16="http://schemas.microsoft.com/office/drawing/2014/main" id="{A7BCE220-EEAA-E09A-80C9-2DE4F5EE99BF}"/>
              </a:ext>
            </a:extLst>
          </p:cNvPr>
          <p:cNvSpPr>
            <a:spLocks noChangeArrowheads="1"/>
          </p:cNvSpPr>
          <p:nvPr/>
        </p:nvSpPr>
        <p:spPr bwMode="auto">
          <a:xfrm>
            <a:off x="5874027" y="3022650"/>
            <a:ext cx="891625" cy="891625"/>
          </a:xfrm>
          <a:prstGeom prst="ellipse">
            <a:avLst/>
          </a:prstGeom>
          <a:solidFill>
            <a:schemeClr val="accent6"/>
          </a:solidFill>
          <a:ln>
            <a:noFill/>
          </a:ln>
          <a:effectLst>
            <a:outerShdw blurRad="215900" dist="165100" dir="2700000" algn="tl" rotWithShape="0">
              <a:prstClr val="black">
                <a:alpha val="50000"/>
              </a:prstClr>
            </a:outerShdw>
          </a:effectLst>
        </p:spPr>
        <p:txBody>
          <a:bodyPr/>
          <a:lstStyle/>
          <a:p>
            <a:pPr eaLnBrk="1" fontAlgn="auto" hangingPunct="1">
              <a:spcBef>
                <a:spcPts val="0"/>
              </a:spcBef>
              <a:spcAft>
                <a:spcPts val="0"/>
              </a:spcAft>
              <a:defRPr/>
            </a:pPr>
            <a:endParaRPr lang="ru-UA">
              <a:latin typeface="+mn-lt"/>
            </a:endParaRPr>
          </a:p>
        </p:txBody>
      </p:sp>
      <p:sp>
        <p:nvSpPr>
          <p:cNvPr id="63" name="Oval 10">
            <a:extLst>
              <a:ext uri="{FF2B5EF4-FFF2-40B4-BE49-F238E27FC236}">
                <a16:creationId xmlns:a16="http://schemas.microsoft.com/office/drawing/2014/main" id="{4AAE114D-0843-20BD-C87E-CEC56701AB44}"/>
              </a:ext>
            </a:extLst>
          </p:cNvPr>
          <p:cNvSpPr>
            <a:spLocks noChangeArrowheads="1"/>
          </p:cNvSpPr>
          <p:nvPr/>
        </p:nvSpPr>
        <p:spPr bwMode="auto">
          <a:xfrm>
            <a:off x="7397262" y="3022650"/>
            <a:ext cx="891625" cy="891625"/>
          </a:xfrm>
          <a:prstGeom prst="ellipse">
            <a:avLst/>
          </a:prstGeom>
          <a:solidFill>
            <a:schemeClr val="accent3"/>
          </a:solidFill>
          <a:ln>
            <a:noFill/>
          </a:ln>
          <a:effectLst>
            <a:outerShdw blurRad="215900" dist="165100" dir="2700000" algn="tl" rotWithShape="0">
              <a:prstClr val="black">
                <a:alpha val="50000"/>
              </a:prstClr>
            </a:outerShdw>
          </a:effectLst>
        </p:spPr>
        <p:txBody>
          <a:bodyPr/>
          <a:lstStyle/>
          <a:p>
            <a:pPr eaLnBrk="1" fontAlgn="auto" hangingPunct="1">
              <a:spcBef>
                <a:spcPts val="0"/>
              </a:spcBef>
              <a:spcAft>
                <a:spcPts val="0"/>
              </a:spcAft>
              <a:defRPr/>
            </a:pPr>
            <a:endParaRPr lang="ru-UA">
              <a:latin typeface="+mn-lt"/>
            </a:endParaRPr>
          </a:p>
        </p:txBody>
      </p:sp>
      <p:sp>
        <p:nvSpPr>
          <p:cNvPr id="54" name="Rectangle 30">
            <a:extLst>
              <a:ext uri="{FF2B5EF4-FFF2-40B4-BE49-F238E27FC236}">
                <a16:creationId xmlns:a16="http://schemas.microsoft.com/office/drawing/2014/main" id="{0DEDD1E1-A926-8C14-0683-8CDFBF27056D}"/>
              </a:ext>
            </a:extLst>
          </p:cNvPr>
          <p:cNvSpPr>
            <a:spLocks noChangeArrowheads="1"/>
          </p:cNvSpPr>
          <p:nvPr/>
        </p:nvSpPr>
        <p:spPr bwMode="auto">
          <a:xfrm>
            <a:off x="1504950" y="3252788"/>
            <a:ext cx="455613" cy="477837"/>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UA" altLang="ru-UA" sz="3100" b="1">
                <a:solidFill>
                  <a:schemeClr val="bg2">
                    <a:lumMod val="75000"/>
                  </a:schemeClr>
                </a:solidFill>
                <a:latin typeface="Open Sans" panose="020B0606030504020204" pitchFamily="34" charset="0"/>
              </a:rPr>
              <a:t>01</a:t>
            </a:r>
            <a:endParaRPr lang="ru-UA" altLang="ru-UA">
              <a:solidFill>
                <a:schemeClr val="bg2">
                  <a:lumMod val="75000"/>
                </a:schemeClr>
              </a:solidFill>
            </a:endParaRPr>
          </a:p>
        </p:txBody>
      </p:sp>
      <p:sp>
        <p:nvSpPr>
          <p:cNvPr id="55" name="Rectangle 31">
            <a:extLst>
              <a:ext uri="{FF2B5EF4-FFF2-40B4-BE49-F238E27FC236}">
                <a16:creationId xmlns:a16="http://schemas.microsoft.com/office/drawing/2014/main" id="{151E7E50-B779-0846-E173-BE58FBF6D77D}"/>
              </a:ext>
            </a:extLst>
          </p:cNvPr>
          <p:cNvSpPr>
            <a:spLocks noChangeArrowheads="1"/>
          </p:cNvSpPr>
          <p:nvPr/>
        </p:nvSpPr>
        <p:spPr bwMode="auto">
          <a:xfrm>
            <a:off x="3036888" y="3244850"/>
            <a:ext cx="455612" cy="477838"/>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UA" altLang="ru-UA" sz="3100" b="1">
                <a:solidFill>
                  <a:schemeClr val="bg2">
                    <a:lumMod val="75000"/>
                  </a:schemeClr>
                </a:solidFill>
                <a:latin typeface="Open Sans" panose="020B0606030504020204" pitchFamily="34" charset="0"/>
              </a:rPr>
              <a:t>02</a:t>
            </a:r>
            <a:endParaRPr lang="ru-UA" altLang="ru-UA">
              <a:solidFill>
                <a:schemeClr val="bg2">
                  <a:lumMod val="75000"/>
                </a:schemeClr>
              </a:solidFill>
            </a:endParaRPr>
          </a:p>
        </p:txBody>
      </p:sp>
      <p:sp>
        <p:nvSpPr>
          <p:cNvPr id="56" name="Rectangle 32">
            <a:extLst>
              <a:ext uri="{FF2B5EF4-FFF2-40B4-BE49-F238E27FC236}">
                <a16:creationId xmlns:a16="http://schemas.microsoft.com/office/drawing/2014/main" id="{E683F69A-A990-07CE-6C83-BB8D450DB4E5}"/>
              </a:ext>
            </a:extLst>
          </p:cNvPr>
          <p:cNvSpPr>
            <a:spLocks noChangeArrowheads="1"/>
          </p:cNvSpPr>
          <p:nvPr/>
        </p:nvSpPr>
        <p:spPr bwMode="auto">
          <a:xfrm>
            <a:off x="4564063" y="3244850"/>
            <a:ext cx="455612" cy="477838"/>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UA" altLang="ru-UA" sz="3100" b="1">
                <a:solidFill>
                  <a:schemeClr val="bg2">
                    <a:lumMod val="75000"/>
                  </a:schemeClr>
                </a:solidFill>
                <a:latin typeface="Open Sans" panose="020B0606030504020204" pitchFamily="34" charset="0"/>
              </a:rPr>
              <a:t>03</a:t>
            </a:r>
            <a:endParaRPr lang="ru-UA" altLang="ru-UA">
              <a:solidFill>
                <a:schemeClr val="bg2">
                  <a:lumMod val="75000"/>
                </a:schemeClr>
              </a:solidFill>
            </a:endParaRPr>
          </a:p>
        </p:txBody>
      </p:sp>
      <p:sp>
        <p:nvSpPr>
          <p:cNvPr id="57" name="Rectangle 33">
            <a:extLst>
              <a:ext uri="{FF2B5EF4-FFF2-40B4-BE49-F238E27FC236}">
                <a16:creationId xmlns:a16="http://schemas.microsoft.com/office/drawing/2014/main" id="{B9F334FD-9E45-B03E-4979-81D24E811B00}"/>
              </a:ext>
            </a:extLst>
          </p:cNvPr>
          <p:cNvSpPr>
            <a:spLocks noChangeArrowheads="1"/>
          </p:cNvSpPr>
          <p:nvPr/>
        </p:nvSpPr>
        <p:spPr bwMode="auto">
          <a:xfrm>
            <a:off x="6094413" y="3244850"/>
            <a:ext cx="455612" cy="477838"/>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UA" altLang="ru-UA" sz="3100" b="1">
                <a:solidFill>
                  <a:schemeClr val="bg2">
                    <a:lumMod val="75000"/>
                  </a:schemeClr>
                </a:solidFill>
                <a:latin typeface="Open Sans" panose="020B0606030504020204" pitchFamily="34" charset="0"/>
              </a:rPr>
              <a:t>04</a:t>
            </a:r>
            <a:endParaRPr lang="ru-UA" altLang="ru-UA">
              <a:solidFill>
                <a:schemeClr val="bg2">
                  <a:lumMod val="75000"/>
                </a:schemeClr>
              </a:solidFill>
            </a:endParaRPr>
          </a:p>
        </p:txBody>
      </p:sp>
      <p:sp>
        <p:nvSpPr>
          <p:cNvPr id="58" name="Rectangle 34">
            <a:extLst>
              <a:ext uri="{FF2B5EF4-FFF2-40B4-BE49-F238E27FC236}">
                <a16:creationId xmlns:a16="http://schemas.microsoft.com/office/drawing/2014/main" id="{3A129332-A61F-D40A-3B38-FB1F39916FF4}"/>
              </a:ext>
            </a:extLst>
          </p:cNvPr>
          <p:cNvSpPr>
            <a:spLocks noChangeArrowheads="1"/>
          </p:cNvSpPr>
          <p:nvPr/>
        </p:nvSpPr>
        <p:spPr bwMode="auto">
          <a:xfrm>
            <a:off x="7621588" y="3244850"/>
            <a:ext cx="455612" cy="477838"/>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ru-UA" altLang="ru-UA" sz="3100" b="1">
                <a:solidFill>
                  <a:schemeClr val="bg2">
                    <a:lumMod val="75000"/>
                  </a:schemeClr>
                </a:solidFill>
                <a:latin typeface="Open Sans" panose="020B0606030504020204" pitchFamily="34" charset="0"/>
              </a:rPr>
              <a:t>05</a:t>
            </a:r>
            <a:endParaRPr lang="ru-UA" altLang="ru-UA">
              <a:solidFill>
                <a:schemeClr val="bg2">
                  <a:lumMod val="75000"/>
                </a:schemeClr>
              </a:solidFill>
            </a:endParaRPr>
          </a:p>
        </p:txBody>
      </p:sp>
      <p:sp>
        <p:nvSpPr>
          <p:cNvPr id="66" name="TextBox 65">
            <a:extLst>
              <a:ext uri="{FF2B5EF4-FFF2-40B4-BE49-F238E27FC236}">
                <a16:creationId xmlns:a16="http://schemas.microsoft.com/office/drawing/2014/main" id="{137E8800-4B3D-782E-D1B8-2299077E550D}"/>
              </a:ext>
            </a:extLst>
          </p:cNvPr>
          <p:cNvSpPr txBox="1">
            <a:spLocks noChangeArrowheads="1"/>
          </p:cNvSpPr>
          <p:nvPr/>
        </p:nvSpPr>
        <p:spPr bwMode="auto">
          <a:xfrm>
            <a:off x="671434" y="5437247"/>
            <a:ext cx="21211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CO" dirty="0">
                <a:latin typeface="Open Sans" panose="020B0606030504020204" pitchFamily="34" charset="0"/>
                <a:cs typeface="Open Sans" panose="020B0606030504020204" pitchFamily="34" charset="0"/>
              </a:rPr>
              <a:t>Suppose we know height and weight</a:t>
            </a:r>
            <a:endParaRPr lang="en-CO" altLang="en-CO" dirty="0">
              <a:latin typeface="Open Sans" panose="020B0606030504020204" pitchFamily="34" charset="0"/>
              <a:cs typeface="Open Sans" panose="020B0606030504020204" pitchFamily="34" charset="0"/>
            </a:endParaRPr>
          </a:p>
        </p:txBody>
      </p:sp>
      <p:sp>
        <p:nvSpPr>
          <p:cNvPr id="67" name="TextBox 66">
            <a:extLst>
              <a:ext uri="{FF2B5EF4-FFF2-40B4-BE49-F238E27FC236}">
                <a16:creationId xmlns:a16="http://schemas.microsoft.com/office/drawing/2014/main" id="{D9265725-1017-AF79-5C19-A9B0E2AF0824}"/>
              </a:ext>
            </a:extLst>
          </p:cNvPr>
          <p:cNvSpPr txBox="1">
            <a:spLocks noChangeArrowheads="1"/>
          </p:cNvSpPr>
          <p:nvPr/>
        </p:nvSpPr>
        <p:spPr bwMode="auto">
          <a:xfrm>
            <a:off x="3538538" y="5437247"/>
            <a:ext cx="25066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CO" dirty="0">
                <a:latin typeface="Open Sans" panose="020B0606030504020204" pitchFamily="34" charset="0"/>
                <a:cs typeface="Open Sans" panose="020B0606030504020204" pitchFamily="34" charset="0"/>
              </a:rPr>
              <a:t>So maybe we can agree to see pattern from old data and guess class</a:t>
            </a:r>
            <a:endParaRPr lang="en-CO" altLang="en-CO" dirty="0">
              <a:latin typeface="Open Sans" panose="020B0606030504020204" pitchFamily="34" charset="0"/>
              <a:cs typeface="Open Sans" panose="020B0606030504020204" pitchFamily="34" charset="0"/>
            </a:endParaRPr>
          </a:p>
        </p:txBody>
      </p:sp>
      <p:sp>
        <p:nvSpPr>
          <p:cNvPr id="68" name="TextBox 67">
            <a:extLst>
              <a:ext uri="{FF2B5EF4-FFF2-40B4-BE49-F238E27FC236}">
                <a16:creationId xmlns:a16="http://schemas.microsoft.com/office/drawing/2014/main" id="{0A0B9C44-F072-086E-9573-F758D05E89BF}"/>
              </a:ext>
            </a:extLst>
          </p:cNvPr>
          <p:cNvSpPr txBox="1">
            <a:spLocks noChangeArrowheads="1"/>
          </p:cNvSpPr>
          <p:nvPr/>
        </p:nvSpPr>
        <p:spPr bwMode="auto">
          <a:xfrm>
            <a:off x="6617913" y="5437247"/>
            <a:ext cx="25435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CO" dirty="0">
                <a:latin typeface="Open Sans" panose="020B0606030504020204" pitchFamily="34" charset="0"/>
                <a:cs typeface="Open Sans" panose="020B0606030504020204" pitchFamily="34" charset="0"/>
              </a:rPr>
              <a:t>Let's draw some graph and see how AI learns</a:t>
            </a:r>
            <a:endParaRPr lang="en-CO" altLang="en-CO" dirty="0">
              <a:latin typeface="Open Sans" panose="020B0606030504020204" pitchFamily="34" charset="0"/>
              <a:cs typeface="Open Sans" panose="020B0606030504020204" pitchFamily="34" charset="0"/>
            </a:endParaRPr>
          </a:p>
        </p:txBody>
      </p:sp>
      <p:sp>
        <p:nvSpPr>
          <p:cNvPr id="69" name="TextBox 68">
            <a:extLst>
              <a:ext uri="{FF2B5EF4-FFF2-40B4-BE49-F238E27FC236}">
                <a16:creationId xmlns:a16="http://schemas.microsoft.com/office/drawing/2014/main" id="{0E5D4AF2-5239-280C-CE5C-2C41C5CE4BE4}"/>
              </a:ext>
            </a:extLst>
          </p:cNvPr>
          <p:cNvSpPr txBox="1">
            <a:spLocks noChangeArrowheads="1"/>
          </p:cNvSpPr>
          <p:nvPr/>
        </p:nvSpPr>
        <p:spPr bwMode="auto">
          <a:xfrm>
            <a:off x="1924050" y="1434884"/>
            <a:ext cx="28651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CO" dirty="0">
                <a:latin typeface="Open Sans" panose="020B0606030504020204" pitchFamily="34" charset="0"/>
                <a:cs typeface="Open Sans" panose="020B0606030504020204" pitchFamily="34" charset="0"/>
              </a:rPr>
              <a:t>Also we have similar old record of  children. (</a:t>
            </a:r>
            <a:r>
              <a:rPr lang="en-US" altLang="en-CO" dirty="0" err="1">
                <a:latin typeface="Open Sans" panose="020B0606030504020204" pitchFamily="34" charset="0"/>
                <a:cs typeface="Open Sans" panose="020B0606030504020204" pitchFamily="34" charset="0"/>
              </a:rPr>
              <a:t>labled</a:t>
            </a:r>
            <a:r>
              <a:rPr lang="en-US" altLang="en-CO" dirty="0">
                <a:latin typeface="Open Sans" panose="020B0606030504020204" pitchFamily="34" charset="0"/>
                <a:cs typeface="Open Sans" panose="020B0606030504020204" pitchFamily="34" charset="0"/>
              </a:rPr>
              <a:t> data)</a:t>
            </a:r>
            <a:endParaRPr lang="en-CO" altLang="en-CO" dirty="0">
              <a:latin typeface="Open Sans" panose="020B0606030504020204" pitchFamily="34" charset="0"/>
              <a:cs typeface="Open Sans" panose="020B0606030504020204" pitchFamily="34" charset="0"/>
            </a:endParaRPr>
          </a:p>
        </p:txBody>
      </p:sp>
      <p:sp>
        <p:nvSpPr>
          <p:cNvPr id="70" name="TextBox 69">
            <a:extLst>
              <a:ext uri="{FF2B5EF4-FFF2-40B4-BE49-F238E27FC236}">
                <a16:creationId xmlns:a16="http://schemas.microsoft.com/office/drawing/2014/main" id="{AE27D05A-32C8-31F3-44EF-0FA202BB7A65}"/>
              </a:ext>
            </a:extLst>
          </p:cNvPr>
          <p:cNvSpPr txBox="1">
            <a:spLocks noChangeArrowheads="1"/>
          </p:cNvSpPr>
          <p:nvPr/>
        </p:nvSpPr>
        <p:spPr bwMode="auto">
          <a:xfrm>
            <a:off x="5019675" y="1527761"/>
            <a:ext cx="3182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CO" dirty="0">
                <a:latin typeface="Open Sans" panose="020B0606030504020204" pitchFamily="34" charset="0"/>
                <a:cs typeface="Open Sans" panose="020B0606030504020204" pitchFamily="34" charset="0"/>
              </a:rPr>
              <a:t>Deduce pattern manually? Or use AUTOMATE?</a:t>
            </a:r>
            <a:endParaRPr lang="en-CO" altLang="en-CO" dirty="0">
              <a:latin typeface="Open Sans" panose="020B0606030504020204" pitchFamily="34" charset="0"/>
              <a:cs typeface="Open Sans" panose="020B0606030504020204" pitchFamily="34" charset="0"/>
            </a:endParaRPr>
          </a:p>
        </p:txBody>
      </p:sp>
      <p:sp>
        <p:nvSpPr>
          <p:cNvPr id="72" name="Freeform 5">
            <a:extLst>
              <a:ext uri="{FF2B5EF4-FFF2-40B4-BE49-F238E27FC236}">
                <a16:creationId xmlns:a16="http://schemas.microsoft.com/office/drawing/2014/main" id="{9CA78B84-E3DC-815C-E3FE-7F29ABC640F3}"/>
              </a:ext>
            </a:extLst>
          </p:cNvPr>
          <p:cNvSpPr>
            <a:spLocks noEditPoints="1"/>
          </p:cNvSpPr>
          <p:nvPr/>
        </p:nvSpPr>
        <p:spPr bwMode="auto">
          <a:xfrm>
            <a:off x="3167222" y="1001713"/>
            <a:ext cx="395287" cy="449262"/>
          </a:xfrm>
          <a:custGeom>
            <a:avLst/>
            <a:gdLst>
              <a:gd name="T0" fmla="*/ 127998 w 105"/>
              <a:gd name="T1" fmla="*/ 351105 h 119"/>
              <a:gd name="T2" fmla="*/ 94116 w 105"/>
              <a:gd name="T3" fmla="*/ 268048 h 119"/>
              <a:gd name="T4" fmla="*/ 75293 w 105"/>
              <a:gd name="T5" fmla="*/ 200092 h 119"/>
              <a:gd name="T6" fmla="*/ 195762 w 105"/>
              <a:gd name="T7" fmla="*/ 75506 h 119"/>
              <a:gd name="T8" fmla="*/ 319995 w 105"/>
              <a:gd name="T9" fmla="*/ 200092 h 119"/>
              <a:gd name="T10" fmla="*/ 301172 w 105"/>
              <a:gd name="T11" fmla="*/ 268048 h 119"/>
              <a:gd name="T12" fmla="*/ 267290 w 105"/>
              <a:gd name="T13" fmla="*/ 336003 h 119"/>
              <a:gd name="T14" fmla="*/ 195762 w 105"/>
              <a:gd name="T15" fmla="*/ 124586 h 119"/>
              <a:gd name="T16" fmla="*/ 124233 w 105"/>
              <a:gd name="T17" fmla="*/ 200092 h 119"/>
              <a:gd name="T18" fmla="*/ 195762 w 105"/>
              <a:gd name="T19" fmla="*/ 271823 h 119"/>
              <a:gd name="T20" fmla="*/ 271055 w 105"/>
              <a:gd name="T21" fmla="*/ 200092 h 119"/>
              <a:gd name="T22" fmla="*/ 195762 w 105"/>
              <a:gd name="T23" fmla="*/ 124586 h 119"/>
              <a:gd name="T24" fmla="*/ 169409 w 105"/>
              <a:gd name="T25" fmla="*/ 211418 h 119"/>
              <a:gd name="T26" fmla="*/ 188232 w 105"/>
              <a:gd name="T27" fmla="*/ 237845 h 119"/>
              <a:gd name="T28" fmla="*/ 225879 w 105"/>
              <a:gd name="T29" fmla="*/ 177440 h 119"/>
              <a:gd name="T30" fmla="*/ 195762 w 105"/>
              <a:gd name="T31" fmla="*/ 37753 h 119"/>
              <a:gd name="T32" fmla="*/ 195762 w 105"/>
              <a:gd name="T33" fmla="*/ 0 h 119"/>
              <a:gd name="T34" fmla="*/ 116704 w 105"/>
              <a:gd name="T35" fmla="*/ 60405 h 119"/>
              <a:gd name="T36" fmla="*/ 97881 w 105"/>
              <a:gd name="T37" fmla="*/ 26427 h 119"/>
              <a:gd name="T38" fmla="*/ 26353 w 105"/>
              <a:gd name="T39" fmla="*/ 98158 h 119"/>
              <a:gd name="T40" fmla="*/ 60234 w 105"/>
              <a:gd name="T41" fmla="*/ 120810 h 119"/>
              <a:gd name="T42" fmla="*/ 0 w 105"/>
              <a:gd name="T43" fmla="*/ 200092 h 119"/>
              <a:gd name="T44" fmla="*/ 37646 w 105"/>
              <a:gd name="T45" fmla="*/ 200092 h 119"/>
              <a:gd name="T46" fmla="*/ 297407 w 105"/>
              <a:gd name="T47" fmla="*/ 26427 h 119"/>
              <a:gd name="T48" fmla="*/ 278584 w 105"/>
              <a:gd name="T49" fmla="*/ 60405 h 119"/>
              <a:gd name="T50" fmla="*/ 368935 w 105"/>
              <a:gd name="T51" fmla="*/ 98158 h 119"/>
              <a:gd name="T52" fmla="*/ 335054 w 105"/>
              <a:gd name="T53" fmla="*/ 120810 h 119"/>
              <a:gd name="T54" fmla="*/ 357642 w 105"/>
              <a:gd name="T55" fmla="*/ 200092 h 119"/>
              <a:gd name="T56" fmla="*/ 395288 w 105"/>
              <a:gd name="T57" fmla="*/ 200092 h 119"/>
              <a:gd name="T58" fmla="*/ 240937 w 105"/>
              <a:gd name="T59" fmla="*/ 358655 h 119"/>
              <a:gd name="T60" fmla="*/ 143057 w 105"/>
              <a:gd name="T61" fmla="*/ 388858 h 119"/>
              <a:gd name="T62" fmla="*/ 131763 w 105"/>
              <a:gd name="T63" fmla="*/ 403959 h 119"/>
              <a:gd name="T64" fmla="*/ 150586 w 105"/>
              <a:gd name="T65" fmla="*/ 419060 h 119"/>
              <a:gd name="T66" fmla="*/ 158115 w 105"/>
              <a:gd name="T67" fmla="*/ 419060 h 119"/>
              <a:gd name="T68" fmla="*/ 240937 w 105"/>
              <a:gd name="T69" fmla="*/ 392633 h 119"/>
              <a:gd name="T70" fmla="*/ 240937 w 105"/>
              <a:gd name="T71" fmla="*/ 392633 h 119"/>
              <a:gd name="T72" fmla="*/ 244702 w 105"/>
              <a:gd name="T73" fmla="*/ 392633 h 119"/>
              <a:gd name="T74" fmla="*/ 259761 w 105"/>
              <a:gd name="T75" fmla="*/ 407734 h 119"/>
              <a:gd name="T76" fmla="*/ 252231 w 105"/>
              <a:gd name="T77" fmla="*/ 426611 h 119"/>
              <a:gd name="T78" fmla="*/ 169409 w 105"/>
              <a:gd name="T79" fmla="*/ 449263 h 1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5" h="119">
                <a:moveTo>
                  <a:pt x="34" y="93"/>
                </a:moveTo>
                <a:cubicBezTo>
                  <a:pt x="34" y="87"/>
                  <a:pt x="32" y="82"/>
                  <a:pt x="25" y="71"/>
                </a:cubicBezTo>
                <a:cubicBezTo>
                  <a:pt x="22" y="66"/>
                  <a:pt x="20" y="60"/>
                  <a:pt x="20" y="53"/>
                </a:cubicBezTo>
                <a:cubicBezTo>
                  <a:pt x="20" y="35"/>
                  <a:pt x="34" y="20"/>
                  <a:pt x="52" y="20"/>
                </a:cubicBezTo>
                <a:cubicBezTo>
                  <a:pt x="70" y="20"/>
                  <a:pt x="85" y="35"/>
                  <a:pt x="85" y="53"/>
                </a:cubicBezTo>
                <a:cubicBezTo>
                  <a:pt x="85" y="60"/>
                  <a:pt x="83" y="66"/>
                  <a:pt x="80" y="71"/>
                </a:cubicBezTo>
                <a:cubicBezTo>
                  <a:pt x="74" y="80"/>
                  <a:pt x="72" y="85"/>
                  <a:pt x="71" y="89"/>
                </a:cubicBezTo>
                <a:moveTo>
                  <a:pt x="52" y="33"/>
                </a:moveTo>
                <a:cubicBezTo>
                  <a:pt x="42" y="33"/>
                  <a:pt x="33" y="42"/>
                  <a:pt x="33" y="53"/>
                </a:cubicBezTo>
                <a:cubicBezTo>
                  <a:pt x="33" y="64"/>
                  <a:pt x="42" y="72"/>
                  <a:pt x="52" y="72"/>
                </a:cubicBezTo>
                <a:cubicBezTo>
                  <a:pt x="63" y="72"/>
                  <a:pt x="72" y="64"/>
                  <a:pt x="72" y="53"/>
                </a:cubicBezTo>
                <a:cubicBezTo>
                  <a:pt x="72" y="42"/>
                  <a:pt x="63" y="33"/>
                  <a:pt x="52" y="33"/>
                </a:cubicBezTo>
                <a:close/>
                <a:moveTo>
                  <a:pt x="45" y="56"/>
                </a:moveTo>
                <a:cubicBezTo>
                  <a:pt x="50" y="63"/>
                  <a:pt x="50" y="63"/>
                  <a:pt x="50" y="63"/>
                </a:cubicBezTo>
                <a:cubicBezTo>
                  <a:pt x="60" y="47"/>
                  <a:pt x="60" y="47"/>
                  <a:pt x="60" y="47"/>
                </a:cubicBezTo>
                <a:moveTo>
                  <a:pt x="52" y="10"/>
                </a:moveTo>
                <a:cubicBezTo>
                  <a:pt x="52" y="0"/>
                  <a:pt x="52" y="0"/>
                  <a:pt x="52" y="0"/>
                </a:cubicBezTo>
                <a:moveTo>
                  <a:pt x="31" y="16"/>
                </a:moveTo>
                <a:cubicBezTo>
                  <a:pt x="26" y="7"/>
                  <a:pt x="26" y="7"/>
                  <a:pt x="26" y="7"/>
                </a:cubicBezTo>
                <a:moveTo>
                  <a:pt x="7" y="26"/>
                </a:moveTo>
                <a:cubicBezTo>
                  <a:pt x="16" y="32"/>
                  <a:pt x="16" y="32"/>
                  <a:pt x="16" y="32"/>
                </a:cubicBezTo>
                <a:moveTo>
                  <a:pt x="0" y="53"/>
                </a:moveTo>
                <a:cubicBezTo>
                  <a:pt x="10" y="53"/>
                  <a:pt x="10" y="53"/>
                  <a:pt x="10" y="53"/>
                </a:cubicBezTo>
                <a:moveTo>
                  <a:pt x="79" y="7"/>
                </a:moveTo>
                <a:cubicBezTo>
                  <a:pt x="74" y="16"/>
                  <a:pt x="74" y="16"/>
                  <a:pt x="74" y="16"/>
                </a:cubicBezTo>
                <a:moveTo>
                  <a:pt x="98" y="26"/>
                </a:moveTo>
                <a:cubicBezTo>
                  <a:pt x="89" y="32"/>
                  <a:pt x="89" y="32"/>
                  <a:pt x="89" y="32"/>
                </a:cubicBezTo>
                <a:moveTo>
                  <a:pt x="95" y="53"/>
                </a:moveTo>
                <a:cubicBezTo>
                  <a:pt x="105" y="53"/>
                  <a:pt x="105" y="53"/>
                  <a:pt x="105" y="53"/>
                </a:cubicBezTo>
                <a:moveTo>
                  <a:pt x="64" y="95"/>
                </a:moveTo>
                <a:cubicBezTo>
                  <a:pt x="64" y="95"/>
                  <a:pt x="38" y="103"/>
                  <a:pt x="38" y="103"/>
                </a:cubicBezTo>
                <a:cubicBezTo>
                  <a:pt x="37" y="103"/>
                  <a:pt x="35" y="105"/>
                  <a:pt x="35" y="107"/>
                </a:cubicBezTo>
                <a:cubicBezTo>
                  <a:pt x="35" y="109"/>
                  <a:pt x="37" y="111"/>
                  <a:pt x="40" y="111"/>
                </a:cubicBezTo>
                <a:cubicBezTo>
                  <a:pt x="40" y="111"/>
                  <a:pt x="42" y="111"/>
                  <a:pt x="42" y="111"/>
                </a:cubicBezTo>
                <a:cubicBezTo>
                  <a:pt x="64" y="104"/>
                  <a:pt x="64" y="104"/>
                  <a:pt x="64" y="104"/>
                </a:cubicBezTo>
                <a:cubicBezTo>
                  <a:pt x="64" y="104"/>
                  <a:pt x="64" y="104"/>
                  <a:pt x="64" y="104"/>
                </a:cubicBezTo>
                <a:cubicBezTo>
                  <a:pt x="65" y="104"/>
                  <a:pt x="65" y="104"/>
                  <a:pt x="65" y="104"/>
                </a:cubicBezTo>
                <a:cubicBezTo>
                  <a:pt x="68" y="104"/>
                  <a:pt x="69" y="106"/>
                  <a:pt x="69" y="108"/>
                </a:cubicBezTo>
                <a:cubicBezTo>
                  <a:pt x="69" y="110"/>
                  <a:pt x="68" y="112"/>
                  <a:pt x="67" y="113"/>
                </a:cubicBezTo>
                <a:cubicBezTo>
                  <a:pt x="45" y="119"/>
                  <a:pt x="45" y="119"/>
                  <a:pt x="45" y="119"/>
                </a:cubicBezTo>
              </a:path>
            </a:pathLst>
          </a:custGeom>
          <a:noFill/>
          <a:ln w="15875"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Freeform 6">
            <a:extLst>
              <a:ext uri="{FF2B5EF4-FFF2-40B4-BE49-F238E27FC236}">
                <a16:creationId xmlns:a16="http://schemas.microsoft.com/office/drawing/2014/main" id="{5519787E-720B-C9FC-865B-3D71632256A4}"/>
              </a:ext>
            </a:extLst>
          </p:cNvPr>
          <p:cNvSpPr>
            <a:spLocks noEditPoints="1"/>
          </p:cNvSpPr>
          <p:nvPr/>
        </p:nvSpPr>
        <p:spPr bwMode="auto">
          <a:xfrm>
            <a:off x="1487488" y="4772025"/>
            <a:ext cx="436562" cy="454025"/>
          </a:xfrm>
          <a:custGeom>
            <a:avLst/>
            <a:gdLst>
              <a:gd name="T0" fmla="*/ 161829 w 116"/>
              <a:gd name="T1" fmla="*/ 45403 h 120"/>
              <a:gd name="T2" fmla="*/ 380111 w 116"/>
              <a:gd name="T3" fmla="*/ 181610 h 120"/>
              <a:gd name="T4" fmla="*/ 436563 w 116"/>
              <a:gd name="T5" fmla="*/ 291333 h 120"/>
              <a:gd name="T6" fmla="*/ 387638 w 116"/>
              <a:gd name="T7" fmla="*/ 291333 h 120"/>
              <a:gd name="T8" fmla="*/ 387638 w 116"/>
              <a:gd name="T9" fmla="*/ 367004 h 120"/>
              <a:gd name="T10" fmla="*/ 365057 w 116"/>
              <a:gd name="T11" fmla="*/ 389705 h 120"/>
              <a:gd name="T12" fmla="*/ 316132 w 116"/>
              <a:gd name="T13" fmla="*/ 389705 h 120"/>
              <a:gd name="T14" fmla="*/ 316132 w 116"/>
              <a:gd name="T15" fmla="*/ 454025 h 120"/>
              <a:gd name="T16" fmla="*/ 116668 w 116"/>
              <a:gd name="T17" fmla="*/ 454025 h 120"/>
              <a:gd name="T18" fmla="*/ 116668 w 116"/>
              <a:gd name="T19" fmla="*/ 385921 h 120"/>
              <a:gd name="T20" fmla="*/ 94087 w 116"/>
              <a:gd name="T21" fmla="*/ 340519 h 120"/>
              <a:gd name="T22" fmla="*/ 240862 w 116"/>
              <a:gd name="T23" fmla="*/ 204311 h 120"/>
              <a:gd name="T24" fmla="*/ 240862 w 116"/>
              <a:gd name="T25" fmla="*/ 174043 h 120"/>
              <a:gd name="T26" fmla="*/ 206991 w 116"/>
              <a:gd name="T27" fmla="*/ 158909 h 120"/>
              <a:gd name="T28" fmla="*/ 203228 w 116"/>
              <a:gd name="T29" fmla="*/ 147558 h 120"/>
              <a:gd name="T30" fmla="*/ 218282 w 116"/>
              <a:gd name="T31" fmla="*/ 113506 h 120"/>
              <a:gd name="T32" fmla="*/ 195701 w 116"/>
              <a:gd name="T33" fmla="*/ 90805 h 120"/>
              <a:gd name="T34" fmla="*/ 161829 w 116"/>
              <a:gd name="T35" fmla="*/ 105939 h 120"/>
              <a:gd name="T36" fmla="*/ 150539 w 116"/>
              <a:gd name="T37" fmla="*/ 102156 h 120"/>
              <a:gd name="T38" fmla="*/ 135485 w 116"/>
              <a:gd name="T39" fmla="*/ 64320 h 120"/>
              <a:gd name="T40" fmla="*/ 105377 w 116"/>
              <a:gd name="T41" fmla="*/ 64320 h 120"/>
              <a:gd name="T42" fmla="*/ 90323 w 116"/>
              <a:gd name="T43" fmla="*/ 102156 h 120"/>
              <a:gd name="T44" fmla="*/ 79033 w 116"/>
              <a:gd name="T45" fmla="*/ 105939 h 120"/>
              <a:gd name="T46" fmla="*/ 45162 w 116"/>
              <a:gd name="T47" fmla="*/ 90805 h 120"/>
              <a:gd name="T48" fmla="*/ 22581 w 116"/>
              <a:gd name="T49" fmla="*/ 113506 h 120"/>
              <a:gd name="T50" fmla="*/ 37635 w 116"/>
              <a:gd name="T51" fmla="*/ 147558 h 120"/>
              <a:gd name="T52" fmla="*/ 33871 w 116"/>
              <a:gd name="T53" fmla="*/ 158909 h 120"/>
              <a:gd name="T54" fmla="*/ 0 w 116"/>
              <a:gd name="T55" fmla="*/ 174043 h 120"/>
              <a:gd name="T56" fmla="*/ 0 w 116"/>
              <a:gd name="T57" fmla="*/ 204311 h 120"/>
              <a:gd name="T58" fmla="*/ 33871 w 116"/>
              <a:gd name="T59" fmla="*/ 219445 h 120"/>
              <a:gd name="T60" fmla="*/ 37635 w 116"/>
              <a:gd name="T61" fmla="*/ 230796 h 120"/>
              <a:gd name="T62" fmla="*/ 22581 w 116"/>
              <a:gd name="T63" fmla="*/ 264848 h 120"/>
              <a:gd name="T64" fmla="*/ 45162 w 116"/>
              <a:gd name="T65" fmla="*/ 287549 h 120"/>
              <a:gd name="T66" fmla="*/ 79033 w 116"/>
              <a:gd name="T67" fmla="*/ 272415 h 120"/>
              <a:gd name="T68" fmla="*/ 90323 w 116"/>
              <a:gd name="T69" fmla="*/ 276199 h 120"/>
              <a:gd name="T70" fmla="*/ 105377 w 116"/>
              <a:gd name="T71" fmla="*/ 310250 h 120"/>
              <a:gd name="T72" fmla="*/ 135485 w 116"/>
              <a:gd name="T73" fmla="*/ 310250 h 120"/>
              <a:gd name="T74" fmla="*/ 150539 w 116"/>
              <a:gd name="T75" fmla="*/ 276199 h 120"/>
              <a:gd name="T76" fmla="*/ 161829 w 116"/>
              <a:gd name="T77" fmla="*/ 272415 h 120"/>
              <a:gd name="T78" fmla="*/ 195701 w 116"/>
              <a:gd name="T79" fmla="*/ 287549 h 120"/>
              <a:gd name="T80" fmla="*/ 218282 w 116"/>
              <a:gd name="T81" fmla="*/ 264848 h 120"/>
              <a:gd name="T82" fmla="*/ 203228 w 116"/>
              <a:gd name="T83" fmla="*/ 230796 h 120"/>
              <a:gd name="T84" fmla="*/ 206991 w 116"/>
              <a:gd name="T85" fmla="*/ 219445 h 120"/>
              <a:gd name="T86" fmla="*/ 240862 w 116"/>
              <a:gd name="T87" fmla="*/ 204311 h 120"/>
              <a:gd name="T88" fmla="*/ 120431 w 116"/>
              <a:gd name="T89" fmla="*/ 136208 h 120"/>
              <a:gd name="T90" fmla="*/ 67743 w 116"/>
              <a:gd name="T91" fmla="*/ 189177 h 120"/>
              <a:gd name="T92" fmla="*/ 120431 w 116"/>
              <a:gd name="T93" fmla="*/ 242147 h 120"/>
              <a:gd name="T94" fmla="*/ 173120 w 116"/>
              <a:gd name="T95" fmla="*/ 189177 h 120"/>
              <a:gd name="T96" fmla="*/ 120431 w 116"/>
              <a:gd name="T97" fmla="*/ 136208 h 120"/>
              <a:gd name="T98" fmla="*/ 316132 w 116"/>
              <a:gd name="T99" fmla="*/ 389705 h 120"/>
              <a:gd name="T100" fmla="*/ 286024 w 116"/>
              <a:gd name="T101" fmla="*/ 389705 h 1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16" h="120">
                <a:moveTo>
                  <a:pt x="43" y="12"/>
                </a:moveTo>
                <a:cubicBezTo>
                  <a:pt x="107" y="0"/>
                  <a:pt x="101" y="48"/>
                  <a:pt x="101" y="48"/>
                </a:cubicBezTo>
                <a:cubicBezTo>
                  <a:pt x="116" y="77"/>
                  <a:pt x="116" y="77"/>
                  <a:pt x="116" y="77"/>
                </a:cubicBezTo>
                <a:cubicBezTo>
                  <a:pt x="103" y="77"/>
                  <a:pt x="103" y="77"/>
                  <a:pt x="103" y="77"/>
                </a:cubicBezTo>
                <a:cubicBezTo>
                  <a:pt x="103" y="97"/>
                  <a:pt x="103" y="97"/>
                  <a:pt x="103" y="97"/>
                </a:cubicBezTo>
                <a:cubicBezTo>
                  <a:pt x="103" y="100"/>
                  <a:pt x="101" y="103"/>
                  <a:pt x="97" y="103"/>
                </a:cubicBezTo>
                <a:cubicBezTo>
                  <a:pt x="84" y="103"/>
                  <a:pt x="84" y="103"/>
                  <a:pt x="84" y="103"/>
                </a:cubicBezTo>
                <a:cubicBezTo>
                  <a:pt x="84" y="120"/>
                  <a:pt x="84" y="120"/>
                  <a:pt x="84" y="120"/>
                </a:cubicBezTo>
                <a:moveTo>
                  <a:pt x="31" y="120"/>
                </a:moveTo>
                <a:cubicBezTo>
                  <a:pt x="31" y="102"/>
                  <a:pt x="31" y="102"/>
                  <a:pt x="31" y="102"/>
                </a:cubicBezTo>
                <a:cubicBezTo>
                  <a:pt x="25" y="90"/>
                  <a:pt x="25" y="90"/>
                  <a:pt x="25" y="90"/>
                </a:cubicBezTo>
                <a:moveTo>
                  <a:pt x="64" y="54"/>
                </a:moveTo>
                <a:cubicBezTo>
                  <a:pt x="64" y="46"/>
                  <a:pt x="64" y="46"/>
                  <a:pt x="64" y="46"/>
                </a:cubicBezTo>
                <a:cubicBezTo>
                  <a:pt x="55" y="42"/>
                  <a:pt x="55" y="42"/>
                  <a:pt x="55" y="42"/>
                </a:cubicBezTo>
                <a:cubicBezTo>
                  <a:pt x="55" y="41"/>
                  <a:pt x="54" y="40"/>
                  <a:pt x="54" y="39"/>
                </a:cubicBezTo>
                <a:cubicBezTo>
                  <a:pt x="58" y="30"/>
                  <a:pt x="58" y="30"/>
                  <a:pt x="58" y="30"/>
                </a:cubicBezTo>
                <a:cubicBezTo>
                  <a:pt x="52" y="24"/>
                  <a:pt x="52" y="24"/>
                  <a:pt x="52" y="24"/>
                </a:cubicBezTo>
                <a:cubicBezTo>
                  <a:pt x="43" y="28"/>
                  <a:pt x="43" y="28"/>
                  <a:pt x="43" y="28"/>
                </a:cubicBezTo>
                <a:cubicBezTo>
                  <a:pt x="42" y="28"/>
                  <a:pt x="41" y="27"/>
                  <a:pt x="40" y="27"/>
                </a:cubicBezTo>
                <a:cubicBezTo>
                  <a:pt x="36" y="17"/>
                  <a:pt x="36" y="17"/>
                  <a:pt x="36" y="17"/>
                </a:cubicBezTo>
                <a:cubicBezTo>
                  <a:pt x="28" y="17"/>
                  <a:pt x="28" y="17"/>
                  <a:pt x="28" y="17"/>
                </a:cubicBezTo>
                <a:cubicBezTo>
                  <a:pt x="24" y="27"/>
                  <a:pt x="24" y="27"/>
                  <a:pt x="24" y="27"/>
                </a:cubicBezTo>
                <a:cubicBezTo>
                  <a:pt x="23" y="27"/>
                  <a:pt x="22" y="28"/>
                  <a:pt x="21" y="28"/>
                </a:cubicBezTo>
                <a:cubicBezTo>
                  <a:pt x="12" y="24"/>
                  <a:pt x="12" y="24"/>
                  <a:pt x="12" y="24"/>
                </a:cubicBezTo>
                <a:cubicBezTo>
                  <a:pt x="6" y="30"/>
                  <a:pt x="6" y="30"/>
                  <a:pt x="6" y="30"/>
                </a:cubicBezTo>
                <a:cubicBezTo>
                  <a:pt x="10" y="39"/>
                  <a:pt x="10" y="39"/>
                  <a:pt x="10" y="39"/>
                </a:cubicBezTo>
                <a:cubicBezTo>
                  <a:pt x="10" y="40"/>
                  <a:pt x="9" y="41"/>
                  <a:pt x="9" y="42"/>
                </a:cubicBezTo>
                <a:cubicBezTo>
                  <a:pt x="0" y="46"/>
                  <a:pt x="0" y="46"/>
                  <a:pt x="0" y="46"/>
                </a:cubicBezTo>
                <a:cubicBezTo>
                  <a:pt x="0" y="54"/>
                  <a:pt x="0" y="54"/>
                  <a:pt x="0" y="54"/>
                </a:cubicBezTo>
                <a:cubicBezTo>
                  <a:pt x="9" y="58"/>
                  <a:pt x="9" y="58"/>
                  <a:pt x="9" y="58"/>
                </a:cubicBezTo>
                <a:cubicBezTo>
                  <a:pt x="9" y="59"/>
                  <a:pt x="10" y="60"/>
                  <a:pt x="10" y="61"/>
                </a:cubicBezTo>
                <a:cubicBezTo>
                  <a:pt x="6" y="70"/>
                  <a:pt x="6" y="70"/>
                  <a:pt x="6" y="70"/>
                </a:cubicBezTo>
                <a:cubicBezTo>
                  <a:pt x="12" y="76"/>
                  <a:pt x="12" y="76"/>
                  <a:pt x="12" y="76"/>
                </a:cubicBezTo>
                <a:cubicBezTo>
                  <a:pt x="21" y="72"/>
                  <a:pt x="21" y="72"/>
                  <a:pt x="21" y="72"/>
                </a:cubicBezTo>
                <a:cubicBezTo>
                  <a:pt x="22" y="72"/>
                  <a:pt x="23" y="73"/>
                  <a:pt x="24" y="73"/>
                </a:cubicBezTo>
                <a:cubicBezTo>
                  <a:pt x="28" y="82"/>
                  <a:pt x="28" y="82"/>
                  <a:pt x="28" y="82"/>
                </a:cubicBezTo>
                <a:cubicBezTo>
                  <a:pt x="36" y="82"/>
                  <a:pt x="36" y="82"/>
                  <a:pt x="36" y="82"/>
                </a:cubicBezTo>
                <a:cubicBezTo>
                  <a:pt x="40" y="73"/>
                  <a:pt x="40" y="73"/>
                  <a:pt x="40" y="73"/>
                </a:cubicBezTo>
                <a:cubicBezTo>
                  <a:pt x="41" y="73"/>
                  <a:pt x="42" y="72"/>
                  <a:pt x="43" y="72"/>
                </a:cubicBezTo>
                <a:cubicBezTo>
                  <a:pt x="52" y="76"/>
                  <a:pt x="52" y="76"/>
                  <a:pt x="52" y="76"/>
                </a:cubicBezTo>
                <a:cubicBezTo>
                  <a:pt x="58" y="70"/>
                  <a:pt x="58" y="70"/>
                  <a:pt x="58" y="70"/>
                </a:cubicBezTo>
                <a:cubicBezTo>
                  <a:pt x="54" y="61"/>
                  <a:pt x="54" y="61"/>
                  <a:pt x="54" y="61"/>
                </a:cubicBezTo>
                <a:cubicBezTo>
                  <a:pt x="54" y="60"/>
                  <a:pt x="55" y="59"/>
                  <a:pt x="55" y="58"/>
                </a:cubicBezTo>
                <a:lnTo>
                  <a:pt x="64" y="54"/>
                </a:lnTo>
                <a:close/>
                <a:moveTo>
                  <a:pt x="32" y="36"/>
                </a:moveTo>
                <a:cubicBezTo>
                  <a:pt x="24" y="36"/>
                  <a:pt x="18" y="42"/>
                  <a:pt x="18" y="50"/>
                </a:cubicBezTo>
                <a:cubicBezTo>
                  <a:pt x="18" y="57"/>
                  <a:pt x="24" y="64"/>
                  <a:pt x="32" y="64"/>
                </a:cubicBezTo>
                <a:cubicBezTo>
                  <a:pt x="39" y="64"/>
                  <a:pt x="46" y="57"/>
                  <a:pt x="46" y="50"/>
                </a:cubicBezTo>
                <a:cubicBezTo>
                  <a:pt x="46" y="42"/>
                  <a:pt x="39" y="36"/>
                  <a:pt x="32" y="36"/>
                </a:cubicBezTo>
                <a:close/>
                <a:moveTo>
                  <a:pt x="84" y="103"/>
                </a:moveTo>
                <a:cubicBezTo>
                  <a:pt x="76" y="103"/>
                  <a:pt x="76" y="103"/>
                  <a:pt x="76" y="10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Freeform 7">
            <a:extLst>
              <a:ext uri="{FF2B5EF4-FFF2-40B4-BE49-F238E27FC236}">
                <a16:creationId xmlns:a16="http://schemas.microsoft.com/office/drawing/2014/main" id="{8052A105-717F-CD87-2327-5F5018A3028E}"/>
              </a:ext>
            </a:extLst>
          </p:cNvPr>
          <p:cNvSpPr>
            <a:spLocks noEditPoints="1"/>
          </p:cNvSpPr>
          <p:nvPr/>
        </p:nvSpPr>
        <p:spPr bwMode="auto">
          <a:xfrm>
            <a:off x="4460875" y="4900613"/>
            <a:ext cx="576263" cy="325437"/>
          </a:xfrm>
          <a:custGeom>
            <a:avLst/>
            <a:gdLst>
              <a:gd name="T0" fmla="*/ 135591 w 153"/>
              <a:gd name="T1" fmla="*/ 264891 h 86"/>
              <a:gd name="T2" fmla="*/ 135591 w 153"/>
              <a:gd name="T3" fmla="*/ 242186 h 86"/>
              <a:gd name="T4" fmla="*/ 169489 w 153"/>
              <a:gd name="T5" fmla="*/ 211913 h 86"/>
              <a:gd name="T6" fmla="*/ 188321 w 153"/>
              <a:gd name="T7" fmla="*/ 227050 h 86"/>
              <a:gd name="T8" fmla="*/ 161956 w 153"/>
              <a:gd name="T9" fmla="*/ 264891 h 86"/>
              <a:gd name="T10" fmla="*/ 350278 w 153"/>
              <a:gd name="T11" fmla="*/ 238402 h 86"/>
              <a:gd name="T12" fmla="*/ 421840 w 153"/>
              <a:gd name="T13" fmla="*/ 268676 h 86"/>
              <a:gd name="T14" fmla="*/ 425606 w 153"/>
              <a:gd name="T15" fmla="*/ 238402 h 86"/>
              <a:gd name="T16" fmla="*/ 354044 w 153"/>
              <a:gd name="T17" fmla="*/ 291381 h 86"/>
              <a:gd name="T18" fmla="*/ 384175 w 153"/>
              <a:gd name="T19" fmla="*/ 291381 h 86"/>
              <a:gd name="T20" fmla="*/ 391708 w 153"/>
              <a:gd name="T21" fmla="*/ 268676 h 86"/>
              <a:gd name="T22" fmla="*/ 316380 w 153"/>
              <a:gd name="T23" fmla="*/ 314086 h 86"/>
              <a:gd name="T24" fmla="*/ 346511 w 153"/>
              <a:gd name="T25" fmla="*/ 314086 h 86"/>
              <a:gd name="T26" fmla="*/ 354044 w 153"/>
              <a:gd name="T27" fmla="*/ 291381 h 86"/>
              <a:gd name="T28" fmla="*/ 271183 w 153"/>
              <a:gd name="T29" fmla="*/ 317870 h 86"/>
              <a:gd name="T30" fmla="*/ 308847 w 153"/>
              <a:gd name="T31" fmla="*/ 317870 h 86"/>
              <a:gd name="T32" fmla="*/ 184555 w 153"/>
              <a:gd name="T33" fmla="*/ 291381 h 86"/>
              <a:gd name="T34" fmla="*/ 222219 w 153"/>
              <a:gd name="T35" fmla="*/ 223266 h 86"/>
              <a:gd name="T36" fmla="*/ 199621 w 153"/>
              <a:gd name="T37" fmla="*/ 223266 h 86"/>
              <a:gd name="T38" fmla="*/ 158190 w 153"/>
              <a:gd name="T39" fmla="*/ 291381 h 86"/>
              <a:gd name="T40" fmla="*/ 184555 w 153"/>
              <a:gd name="T41" fmla="*/ 291381 h 86"/>
              <a:gd name="T42" fmla="*/ 252350 w 153"/>
              <a:gd name="T43" fmla="*/ 264891 h 86"/>
              <a:gd name="T44" fmla="*/ 237285 w 153"/>
              <a:gd name="T45" fmla="*/ 238402 h 86"/>
              <a:gd name="T46" fmla="*/ 192088 w 153"/>
              <a:gd name="T47" fmla="*/ 283812 h 86"/>
              <a:gd name="T48" fmla="*/ 207153 w 153"/>
              <a:gd name="T49" fmla="*/ 314086 h 86"/>
              <a:gd name="T50" fmla="*/ 267416 w 153"/>
              <a:gd name="T51" fmla="*/ 302733 h 86"/>
              <a:gd name="T52" fmla="*/ 271183 w 153"/>
              <a:gd name="T53" fmla="*/ 272460 h 86"/>
              <a:gd name="T54" fmla="*/ 244818 w 153"/>
              <a:gd name="T55" fmla="*/ 272460 h 86"/>
              <a:gd name="T56" fmla="*/ 225985 w 153"/>
              <a:gd name="T57" fmla="*/ 321654 h 86"/>
              <a:gd name="T58" fmla="*/ 252350 w 153"/>
              <a:gd name="T59" fmla="*/ 321654 h 86"/>
              <a:gd name="T60" fmla="*/ 493402 w 153"/>
              <a:gd name="T61" fmla="*/ 3784 h 86"/>
              <a:gd name="T62" fmla="*/ 478336 w 153"/>
              <a:gd name="T63" fmla="*/ 196776 h 86"/>
              <a:gd name="T64" fmla="*/ 576263 w 153"/>
              <a:gd name="T65" fmla="*/ 155151 h 86"/>
              <a:gd name="T66" fmla="*/ 312613 w 153"/>
              <a:gd name="T67" fmla="*/ 83252 h 86"/>
              <a:gd name="T68" fmla="*/ 286248 w 153"/>
              <a:gd name="T69" fmla="*/ 87036 h 86"/>
              <a:gd name="T70" fmla="*/ 199621 w 153"/>
              <a:gd name="T71" fmla="*/ 128662 h 86"/>
              <a:gd name="T72" fmla="*/ 274949 w 153"/>
              <a:gd name="T73" fmla="*/ 147582 h 86"/>
              <a:gd name="T74" fmla="*/ 425606 w 153"/>
              <a:gd name="T75" fmla="*/ 238402 h 86"/>
              <a:gd name="T76" fmla="*/ 448205 w 153"/>
              <a:gd name="T77" fmla="*/ 204345 h 86"/>
              <a:gd name="T78" fmla="*/ 425606 w 153"/>
              <a:gd name="T79" fmla="*/ 238402 h 86"/>
              <a:gd name="T80" fmla="*/ 146891 w 153"/>
              <a:gd name="T81" fmla="*/ 230834 h 86"/>
              <a:gd name="T82" fmla="*/ 82861 w 153"/>
              <a:gd name="T83" fmla="*/ 215697 h 86"/>
              <a:gd name="T84" fmla="*/ 120526 w 153"/>
              <a:gd name="T85" fmla="*/ 0 h 86"/>
              <a:gd name="T86" fmla="*/ 139358 w 153"/>
              <a:gd name="T87" fmla="*/ 238402 h 86"/>
              <a:gd name="T88" fmla="*/ 192088 w 153"/>
              <a:gd name="T89" fmla="*/ 79467 h 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3" h="86">
                <a:moveTo>
                  <a:pt x="40" y="72"/>
                </a:moveTo>
                <a:cubicBezTo>
                  <a:pt x="39" y="72"/>
                  <a:pt x="37" y="71"/>
                  <a:pt x="36" y="70"/>
                </a:cubicBezTo>
                <a:cubicBezTo>
                  <a:pt x="35" y="70"/>
                  <a:pt x="35" y="68"/>
                  <a:pt x="35" y="67"/>
                </a:cubicBezTo>
                <a:cubicBezTo>
                  <a:pt x="35" y="66"/>
                  <a:pt x="35" y="65"/>
                  <a:pt x="36" y="64"/>
                </a:cubicBezTo>
                <a:cubicBezTo>
                  <a:pt x="42" y="57"/>
                  <a:pt x="42" y="57"/>
                  <a:pt x="42" y="57"/>
                </a:cubicBezTo>
                <a:cubicBezTo>
                  <a:pt x="43" y="57"/>
                  <a:pt x="44" y="56"/>
                  <a:pt x="45" y="56"/>
                </a:cubicBezTo>
                <a:cubicBezTo>
                  <a:pt x="46" y="56"/>
                  <a:pt x="47" y="56"/>
                  <a:pt x="48" y="57"/>
                </a:cubicBezTo>
                <a:cubicBezTo>
                  <a:pt x="49" y="58"/>
                  <a:pt x="50" y="59"/>
                  <a:pt x="50" y="60"/>
                </a:cubicBezTo>
                <a:cubicBezTo>
                  <a:pt x="50" y="61"/>
                  <a:pt x="50" y="63"/>
                  <a:pt x="49" y="63"/>
                </a:cubicBezTo>
                <a:cubicBezTo>
                  <a:pt x="43" y="70"/>
                  <a:pt x="43" y="70"/>
                  <a:pt x="43" y="70"/>
                </a:cubicBezTo>
                <a:cubicBezTo>
                  <a:pt x="42" y="71"/>
                  <a:pt x="41" y="71"/>
                  <a:pt x="40" y="72"/>
                </a:cubicBezTo>
                <a:close/>
                <a:moveTo>
                  <a:pt x="93" y="63"/>
                </a:moveTo>
                <a:cubicBezTo>
                  <a:pt x="93" y="63"/>
                  <a:pt x="104" y="72"/>
                  <a:pt x="107" y="72"/>
                </a:cubicBezTo>
                <a:cubicBezTo>
                  <a:pt x="110" y="73"/>
                  <a:pt x="110" y="72"/>
                  <a:pt x="112" y="71"/>
                </a:cubicBezTo>
                <a:cubicBezTo>
                  <a:pt x="113" y="69"/>
                  <a:pt x="114" y="68"/>
                  <a:pt x="114" y="66"/>
                </a:cubicBezTo>
                <a:cubicBezTo>
                  <a:pt x="114" y="65"/>
                  <a:pt x="113" y="64"/>
                  <a:pt x="113" y="63"/>
                </a:cubicBezTo>
                <a:moveTo>
                  <a:pt x="84" y="68"/>
                </a:moveTo>
                <a:cubicBezTo>
                  <a:pt x="94" y="77"/>
                  <a:pt x="94" y="77"/>
                  <a:pt x="94" y="77"/>
                </a:cubicBezTo>
                <a:cubicBezTo>
                  <a:pt x="95" y="78"/>
                  <a:pt x="96" y="79"/>
                  <a:pt x="98" y="79"/>
                </a:cubicBezTo>
                <a:cubicBezTo>
                  <a:pt x="100" y="79"/>
                  <a:pt x="101" y="78"/>
                  <a:pt x="102" y="77"/>
                </a:cubicBezTo>
                <a:cubicBezTo>
                  <a:pt x="104" y="76"/>
                  <a:pt x="104" y="74"/>
                  <a:pt x="104" y="72"/>
                </a:cubicBezTo>
                <a:cubicBezTo>
                  <a:pt x="104" y="72"/>
                  <a:pt x="104" y="71"/>
                  <a:pt x="104" y="71"/>
                </a:cubicBezTo>
                <a:moveTo>
                  <a:pt x="79" y="78"/>
                </a:moveTo>
                <a:cubicBezTo>
                  <a:pt x="84" y="83"/>
                  <a:pt x="84" y="83"/>
                  <a:pt x="84" y="83"/>
                </a:cubicBezTo>
                <a:cubicBezTo>
                  <a:pt x="85" y="84"/>
                  <a:pt x="86" y="85"/>
                  <a:pt x="88" y="85"/>
                </a:cubicBezTo>
                <a:cubicBezTo>
                  <a:pt x="89" y="85"/>
                  <a:pt x="91" y="84"/>
                  <a:pt x="92" y="83"/>
                </a:cubicBezTo>
                <a:cubicBezTo>
                  <a:pt x="93" y="82"/>
                  <a:pt x="94" y="80"/>
                  <a:pt x="94" y="78"/>
                </a:cubicBezTo>
                <a:cubicBezTo>
                  <a:pt x="94" y="78"/>
                  <a:pt x="94" y="77"/>
                  <a:pt x="94" y="77"/>
                </a:cubicBezTo>
                <a:moveTo>
                  <a:pt x="68" y="83"/>
                </a:moveTo>
                <a:cubicBezTo>
                  <a:pt x="72" y="84"/>
                  <a:pt x="72" y="84"/>
                  <a:pt x="72" y="84"/>
                </a:cubicBezTo>
                <a:cubicBezTo>
                  <a:pt x="73" y="85"/>
                  <a:pt x="75" y="85"/>
                  <a:pt x="77" y="85"/>
                </a:cubicBezTo>
                <a:cubicBezTo>
                  <a:pt x="79" y="85"/>
                  <a:pt x="80" y="85"/>
                  <a:pt x="82" y="84"/>
                </a:cubicBezTo>
                <a:cubicBezTo>
                  <a:pt x="82" y="83"/>
                  <a:pt x="83" y="83"/>
                  <a:pt x="83" y="82"/>
                </a:cubicBezTo>
                <a:moveTo>
                  <a:pt x="49" y="77"/>
                </a:moveTo>
                <a:cubicBezTo>
                  <a:pt x="59" y="65"/>
                  <a:pt x="59" y="65"/>
                  <a:pt x="59" y="65"/>
                </a:cubicBezTo>
                <a:cubicBezTo>
                  <a:pt x="61" y="63"/>
                  <a:pt x="61" y="61"/>
                  <a:pt x="59" y="59"/>
                </a:cubicBezTo>
                <a:cubicBezTo>
                  <a:pt x="58" y="58"/>
                  <a:pt x="57" y="57"/>
                  <a:pt x="55" y="58"/>
                </a:cubicBezTo>
                <a:cubicBezTo>
                  <a:pt x="54" y="58"/>
                  <a:pt x="53" y="58"/>
                  <a:pt x="53" y="59"/>
                </a:cubicBezTo>
                <a:cubicBezTo>
                  <a:pt x="42" y="71"/>
                  <a:pt x="42" y="71"/>
                  <a:pt x="42" y="71"/>
                </a:cubicBezTo>
                <a:cubicBezTo>
                  <a:pt x="40" y="73"/>
                  <a:pt x="41" y="76"/>
                  <a:pt x="42" y="77"/>
                </a:cubicBezTo>
                <a:cubicBezTo>
                  <a:pt x="43" y="78"/>
                  <a:pt x="45" y="79"/>
                  <a:pt x="46" y="78"/>
                </a:cubicBezTo>
                <a:cubicBezTo>
                  <a:pt x="47" y="78"/>
                  <a:pt x="48" y="78"/>
                  <a:pt x="49" y="77"/>
                </a:cubicBezTo>
                <a:close/>
                <a:moveTo>
                  <a:pt x="58" y="81"/>
                </a:moveTo>
                <a:cubicBezTo>
                  <a:pt x="67" y="70"/>
                  <a:pt x="67" y="70"/>
                  <a:pt x="67" y="70"/>
                </a:cubicBezTo>
                <a:cubicBezTo>
                  <a:pt x="69" y="68"/>
                  <a:pt x="69" y="66"/>
                  <a:pt x="67" y="64"/>
                </a:cubicBezTo>
                <a:cubicBezTo>
                  <a:pt x="66" y="63"/>
                  <a:pt x="65" y="63"/>
                  <a:pt x="63" y="63"/>
                </a:cubicBezTo>
                <a:cubicBezTo>
                  <a:pt x="62" y="63"/>
                  <a:pt x="61" y="63"/>
                  <a:pt x="60" y="64"/>
                </a:cubicBezTo>
                <a:cubicBezTo>
                  <a:pt x="51" y="75"/>
                  <a:pt x="51" y="75"/>
                  <a:pt x="51" y="75"/>
                </a:cubicBezTo>
                <a:cubicBezTo>
                  <a:pt x="49" y="77"/>
                  <a:pt x="49" y="80"/>
                  <a:pt x="51" y="81"/>
                </a:cubicBezTo>
                <a:cubicBezTo>
                  <a:pt x="52" y="82"/>
                  <a:pt x="53" y="83"/>
                  <a:pt x="55" y="83"/>
                </a:cubicBezTo>
                <a:cubicBezTo>
                  <a:pt x="56" y="82"/>
                  <a:pt x="57" y="82"/>
                  <a:pt x="58" y="81"/>
                </a:cubicBezTo>
                <a:close/>
                <a:moveTo>
                  <a:pt x="71" y="80"/>
                </a:moveTo>
                <a:cubicBezTo>
                  <a:pt x="72" y="78"/>
                  <a:pt x="72" y="78"/>
                  <a:pt x="72" y="78"/>
                </a:cubicBezTo>
                <a:cubicBezTo>
                  <a:pt x="74" y="77"/>
                  <a:pt x="74" y="74"/>
                  <a:pt x="72" y="72"/>
                </a:cubicBezTo>
                <a:cubicBezTo>
                  <a:pt x="71" y="71"/>
                  <a:pt x="69" y="71"/>
                  <a:pt x="68" y="71"/>
                </a:cubicBezTo>
                <a:cubicBezTo>
                  <a:pt x="67" y="71"/>
                  <a:pt x="66" y="72"/>
                  <a:pt x="65" y="72"/>
                </a:cubicBezTo>
                <a:cubicBezTo>
                  <a:pt x="60" y="79"/>
                  <a:pt x="60" y="79"/>
                  <a:pt x="60" y="79"/>
                </a:cubicBezTo>
                <a:cubicBezTo>
                  <a:pt x="58" y="80"/>
                  <a:pt x="58" y="83"/>
                  <a:pt x="60" y="85"/>
                </a:cubicBezTo>
                <a:cubicBezTo>
                  <a:pt x="61" y="86"/>
                  <a:pt x="63" y="86"/>
                  <a:pt x="64" y="86"/>
                </a:cubicBezTo>
                <a:cubicBezTo>
                  <a:pt x="65" y="86"/>
                  <a:pt x="66" y="85"/>
                  <a:pt x="67" y="85"/>
                </a:cubicBezTo>
                <a:lnTo>
                  <a:pt x="71" y="80"/>
                </a:lnTo>
                <a:close/>
                <a:moveTo>
                  <a:pt x="131" y="1"/>
                </a:moveTo>
                <a:cubicBezTo>
                  <a:pt x="122" y="6"/>
                  <a:pt x="108" y="13"/>
                  <a:pt x="105" y="14"/>
                </a:cubicBezTo>
                <a:cubicBezTo>
                  <a:pt x="107" y="18"/>
                  <a:pt x="116" y="33"/>
                  <a:pt x="127" y="52"/>
                </a:cubicBezTo>
                <a:cubicBezTo>
                  <a:pt x="129" y="54"/>
                  <a:pt x="129" y="54"/>
                  <a:pt x="129" y="54"/>
                </a:cubicBezTo>
                <a:cubicBezTo>
                  <a:pt x="153" y="41"/>
                  <a:pt x="153" y="41"/>
                  <a:pt x="153" y="41"/>
                </a:cubicBezTo>
                <a:moveTo>
                  <a:pt x="109" y="20"/>
                </a:moveTo>
                <a:cubicBezTo>
                  <a:pt x="96" y="15"/>
                  <a:pt x="90" y="22"/>
                  <a:pt x="83" y="22"/>
                </a:cubicBezTo>
                <a:cubicBezTo>
                  <a:pt x="80" y="22"/>
                  <a:pt x="77" y="23"/>
                  <a:pt x="76" y="23"/>
                </a:cubicBezTo>
                <a:cubicBezTo>
                  <a:pt x="76" y="23"/>
                  <a:pt x="76" y="23"/>
                  <a:pt x="76" y="23"/>
                </a:cubicBezTo>
                <a:cubicBezTo>
                  <a:pt x="75" y="23"/>
                  <a:pt x="74" y="23"/>
                  <a:pt x="74" y="23"/>
                </a:cubicBezTo>
                <a:cubicBezTo>
                  <a:pt x="53" y="34"/>
                  <a:pt x="53" y="34"/>
                  <a:pt x="53" y="34"/>
                </a:cubicBezTo>
                <a:cubicBezTo>
                  <a:pt x="43" y="39"/>
                  <a:pt x="53" y="46"/>
                  <a:pt x="56" y="45"/>
                </a:cubicBezTo>
                <a:cubicBezTo>
                  <a:pt x="59" y="44"/>
                  <a:pt x="67" y="41"/>
                  <a:pt x="73" y="39"/>
                </a:cubicBezTo>
                <a:cubicBezTo>
                  <a:pt x="76" y="37"/>
                  <a:pt x="80" y="38"/>
                  <a:pt x="83" y="40"/>
                </a:cubicBezTo>
                <a:cubicBezTo>
                  <a:pt x="92" y="47"/>
                  <a:pt x="111" y="61"/>
                  <a:pt x="113" y="63"/>
                </a:cubicBezTo>
                <a:moveTo>
                  <a:pt x="126" y="50"/>
                </a:moveTo>
                <a:cubicBezTo>
                  <a:pt x="125" y="51"/>
                  <a:pt x="120" y="53"/>
                  <a:pt x="119" y="54"/>
                </a:cubicBezTo>
                <a:cubicBezTo>
                  <a:pt x="119" y="55"/>
                  <a:pt x="118" y="56"/>
                  <a:pt x="117" y="57"/>
                </a:cubicBezTo>
                <a:cubicBezTo>
                  <a:pt x="116" y="59"/>
                  <a:pt x="114" y="62"/>
                  <a:pt x="113" y="63"/>
                </a:cubicBezTo>
                <a:moveTo>
                  <a:pt x="39" y="61"/>
                </a:moveTo>
                <a:cubicBezTo>
                  <a:pt x="39" y="61"/>
                  <a:pt x="39" y="61"/>
                  <a:pt x="39" y="61"/>
                </a:cubicBezTo>
                <a:moveTo>
                  <a:pt x="0" y="39"/>
                </a:moveTo>
                <a:cubicBezTo>
                  <a:pt x="22" y="57"/>
                  <a:pt x="22" y="57"/>
                  <a:pt x="22" y="57"/>
                </a:cubicBezTo>
                <a:cubicBezTo>
                  <a:pt x="53" y="18"/>
                  <a:pt x="53" y="18"/>
                  <a:pt x="53" y="18"/>
                </a:cubicBezTo>
                <a:cubicBezTo>
                  <a:pt x="32" y="0"/>
                  <a:pt x="32" y="0"/>
                  <a:pt x="32" y="0"/>
                </a:cubicBezTo>
                <a:moveTo>
                  <a:pt x="25" y="54"/>
                </a:moveTo>
                <a:cubicBezTo>
                  <a:pt x="31" y="59"/>
                  <a:pt x="37" y="63"/>
                  <a:pt x="37" y="63"/>
                </a:cubicBezTo>
                <a:moveTo>
                  <a:pt x="66" y="27"/>
                </a:moveTo>
                <a:cubicBezTo>
                  <a:pt x="63" y="25"/>
                  <a:pt x="57" y="23"/>
                  <a:pt x="51" y="21"/>
                </a:cubicBezTo>
              </a:path>
            </a:pathLst>
          </a:custGeom>
          <a:noFill/>
          <a:ln w="1587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Freeform 8">
            <a:extLst>
              <a:ext uri="{FF2B5EF4-FFF2-40B4-BE49-F238E27FC236}">
                <a16:creationId xmlns:a16="http://schemas.microsoft.com/office/drawing/2014/main" id="{82E3624C-AEB9-CA4C-88D6-13ABE290D9F8}"/>
              </a:ext>
            </a:extLst>
          </p:cNvPr>
          <p:cNvSpPr>
            <a:spLocks noEditPoints="1"/>
          </p:cNvSpPr>
          <p:nvPr/>
        </p:nvSpPr>
        <p:spPr bwMode="auto">
          <a:xfrm>
            <a:off x="7580313" y="4846638"/>
            <a:ext cx="439737" cy="355600"/>
          </a:xfrm>
          <a:custGeom>
            <a:avLst/>
            <a:gdLst>
              <a:gd name="T0" fmla="*/ 439738 w 117"/>
              <a:gd name="T1" fmla="*/ 355600 h 94"/>
              <a:gd name="T2" fmla="*/ 0 w 117"/>
              <a:gd name="T3" fmla="*/ 355600 h 94"/>
              <a:gd name="T4" fmla="*/ 108995 w 117"/>
              <a:gd name="T5" fmla="*/ 261026 h 94"/>
              <a:gd name="T6" fmla="*/ 45101 w 117"/>
              <a:gd name="T7" fmla="*/ 261026 h 94"/>
              <a:gd name="T8" fmla="*/ 45101 w 117"/>
              <a:gd name="T9" fmla="*/ 355600 h 94"/>
              <a:gd name="T10" fmla="*/ 108995 w 117"/>
              <a:gd name="T11" fmla="*/ 355600 h 94"/>
              <a:gd name="T12" fmla="*/ 108995 w 117"/>
              <a:gd name="T13" fmla="*/ 261026 h 94"/>
              <a:gd name="T14" fmla="*/ 202956 w 117"/>
              <a:gd name="T15" fmla="*/ 166451 h 94"/>
              <a:gd name="T16" fmla="*/ 142821 w 117"/>
              <a:gd name="T17" fmla="*/ 166451 h 94"/>
              <a:gd name="T18" fmla="*/ 142821 w 117"/>
              <a:gd name="T19" fmla="*/ 355600 h 94"/>
              <a:gd name="T20" fmla="*/ 202956 w 117"/>
              <a:gd name="T21" fmla="*/ 355600 h 94"/>
              <a:gd name="T22" fmla="*/ 202956 w 117"/>
              <a:gd name="T23" fmla="*/ 166451 h 94"/>
              <a:gd name="T24" fmla="*/ 296917 w 117"/>
              <a:gd name="T25" fmla="*/ 208064 h 94"/>
              <a:gd name="T26" fmla="*/ 236782 w 117"/>
              <a:gd name="T27" fmla="*/ 208064 h 94"/>
              <a:gd name="T28" fmla="*/ 236782 w 117"/>
              <a:gd name="T29" fmla="*/ 355600 h 94"/>
              <a:gd name="T30" fmla="*/ 296917 w 117"/>
              <a:gd name="T31" fmla="*/ 355600 h 94"/>
              <a:gd name="T32" fmla="*/ 296917 w 117"/>
              <a:gd name="T33" fmla="*/ 208064 h 94"/>
              <a:gd name="T34" fmla="*/ 390878 w 117"/>
              <a:gd name="T35" fmla="*/ 109706 h 94"/>
              <a:gd name="T36" fmla="*/ 330743 w 117"/>
              <a:gd name="T37" fmla="*/ 109706 h 94"/>
              <a:gd name="T38" fmla="*/ 330743 w 117"/>
              <a:gd name="T39" fmla="*/ 355600 h 94"/>
              <a:gd name="T40" fmla="*/ 390878 w 117"/>
              <a:gd name="T41" fmla="*/ 355600 h 94"/>
              <a:gd name="T42" fmla="*/ 390878 w 117"/>
              <a:gd name="T43" fmla="*/ 109706 h 94"/>
              <a:gd name="T44" fmla="*/ 75169 w 117"/>
              <a:gd name="T45" fmla="*/ 155102 h 94"/>
              <a:gd name="T46" fmla="*/ 60135 w 117"/>
              <a:gd name="T47" fmla="*/ 174017 h 94"/>
              <a:gd name="T48" fmla="*/ 75169 w 117"/>
              <a:gd name="T49" fmla="*/ 189149 h 94"/>
              <a:gd name="T50" fmla="*/ 93961 w 117"/>
              <a:gd name="T51" fmla="*/ 174017 h 94"/>
              <a:gd name="T52" fmla="*/ 75169 w 117"/>
              <a:gd name="T53" fmla="*/ 155102 h 94"/>
              <a:gd name="T54" fmla="*/ 172888 w 117"/>
              <a:gd name="T55" fmla="*/ 64311 h 94"/>
              <a:gd name="T56" fmla="*/ 154096 w 117"/>
              <a:gd name="T57" fmla="*/ 83226 h 94"/>
              <a:gd name="T58" fmla="*/ 172888 w 117"/>
              <a:gd name="T59" fmla="*/ 98357 h 94"/>
              <a:gd name="T60" fmla="*/ 187922 w 117"/>
              <a:gd name="T61" fmla="*/ 83226 h 94"/>
              <a:gd name="T62" fmla="*/ 172888 w 117"/>
              <a:gd name="T63" fmla="*/ 64311 h 94"/>
              <a:gd name="T64" fmla="*/ 266850 w 117"/>
              <a:gd name="T65" fmla="*/ 109706 h 94"/>
              <a:gd name="T66" fmla="*/ 248057 w 117"/>
              <a:gd name="T67" fmla="*/ 128621 h 94"/>
              <a:gd name="T68" fmla="*/ 266850 w 117"/>
              <a:gd name="T69" fmla="*/ 143753 h 94"/>
              <a:gd name="T70" fmla="*/ 285642 w 117"/>
              <a:gd name="T71" fmla="*/ 128621 h 94"/>
              <a:gd name="T72" fmla="*/ 266850 w 117"/>
              <a:gd name="T73" fmla="*/ 109706 h 94"/>
              <a:gd name="T74" fmla="*/ 360811 w 117"/>
              <a:gd name="T75" fmla="*/ 0 h 94"/>
              <a:gd name="T76" fmla="*/ 345777 w 117"/>
              <a:gd name="T77" fmla="*/ 18915 h 94"/>
              <a:gd name="T78" fmla="*/ 360811 w 117"/>
              <a:gd name="T79" fmla="*/ 37830 h 94"/>
              <a:gd name="T80" fmla="*/ 379603 w 117"/>
              <a:gd name="T81" fmla="*/ 18915 h 94"/>
              <a:gd name="T82" fmla="*/ 360811 w 117"/>
              <a:gd name="T83" fmla="*/ 0 h 94"/>
              <a:gd name="T84" fmla="*/ 278125 w 117"/>
              <a:gd name="T85" fmla="*/ 113489 h 94"/>
              <a:gd name="T86" fmla="*/ 349535 w 117"/>
              <a:gd name="T87" fmla="*/ 34047 h 94"/>
              <a:gd name="T88" fmla="*/ 187922 w 117"/>
              <a:gd name="T89" fmla="*/ 90791 h 94"/>
              <a:gd name="T90" fmla="*/ 251816 w 117"/>
              <a:gd name="T91" fmla="*/ 121055 h 94"/>
              <a:gd name="T92" fmla="*/ 157855 w 117"/>
              <a:gd name="T93" fmla="*/ 94574 h 94"/>
              <a:gd name="T94" fmla="*/ 90203 w 117"/>
              <a:gd name="T95" fmla="*/ 162668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7" h="94">
                <a:moveTo>
                  <a:pt x="117" y="94"/>
                </a:moveTo>
                <a:cubicBezTo>
                  <a:pt x="0" y="94"/>
                  <a:pt x="0" y="94"/>
                  <a:pt x="0" y="94"/>
                </a:cubicBezTo>
                <a:moveTo>
                  <a:pt x="29" y="69"/>
                </a:moveTo>
                <a:cubicBezTo>
                  <a:pt x="12" y="69"/>
                  <a:pt x="12" y="69"/>
                  <a:pt x="12" y="69"/>
                </a:cubicBezTo>
                <a:cubicBezTo>
                  <a:pt x="12" y="94"/>
                  <a:pt x="12" y="94"/>
                  <a:pt x="12" y="94"/>
                </a:cubicBezTo>
                <a:cubicBezTo>
                  <a:pt x="29" y="94"/>
                  <a:pt x="29" y="94"/>
                  <a:pt x="29" y="94"/>
                </a:cubicBezTo>
                <a:lnTo>
                  <a:pt x="29" y="69"/>
                </a:lnTo>
                <a:close/>
                <a:moveTo>
                  <a:pt x="54" y="44"/>
                </a:moveTo>
                <a:cubicBezTo>
                  <a:pt x="38" y="44"/>
                  <a:pt x="38" y="44"/>
                  <a:pt x="38" y="44"/>
                </a:cubicBezTo>
                <a:cubicBezTo>
                  <a:pt x="38" y="94"/>
                  <a:pt x="38" y="94"/>
                  <a:pt x="38" y="94"/>
                </a:cubicBezTo>
                <a:cubicBezTo>
                  <a:pt x="54" y="94"/>
                  <a:pt x="54" y="94"/>
                  <a:pt x="54" y="94"/>
                </a:cubicBezTo>
                <a:lnTo>
                  <a:pt x="54" y="44"/>
                </a:lnTo>
                <a:close/>
                <a:moveTo>
                  <a:pt x="79" y="55"/>
                </a:moveTo>
                <a:cubicBezTo>
                  <a:pt x="63" y="55"/>
                  <a:pt x="63" y="55"/>
                  <a:pt x="63" y="55"/>
                </a:cubicBezTo>
                <a:cubicBezTo>
                  <a:pt x="63" y="94"/>
                  <a:pt x="63" y="94"/>
                  <a:pt x="63" y="94"/>
                </a:cubicBezTo>
                <a:cubicBezTo>
                  <a:pt x="79" y="94"/>
                  <a:pt x="79" y="94"/>
                  <a:pt x="79" y="94"/>
                </a:cubicBezTo>
                <a:lnTo>
                  <a:pt x="79" y="55"/>
                </a:lnTo>
                <a:close/>
                <a:moveTo>
                  <a:pt x="104" y="29"/>
                </a:moveTo>
                <a:cubicBezTo>
                  <a:pt x="88" y="29"/>
                  <a:pt x="88" y="29"/>
                  <a:pt x="88" y="29"/>
                </a:cubicBezTo>
                <a:cubicBezTo>
                  <a:pt x="88" y="94"/>
                  <a:pt x="88" y="94"/>
                  <a:pt x="88" y="94"/>
                </a:cubicBezTo>
                <a:cubicBezTo>
                  <a:pt x="104" y="94"/>
                  <a:pt x="104" y="94"/>
                  <a:pt x="104" y="94"/>
                </a:cubicBezTo>
                <a:lnTo>
                  <a:pt x="104" y="29"/>
                </a:lnTo>
                <a:close/>
                <a:moveTo>
                  <a:pt x="20" y="41"/>
                </a:moveTo>
                <a:cubicBezTo>
                  <a:pt x="18" y="41"/>
                  <a:pt x="16" y="43"/>
                  <a:pt x="16" y="46"/>
                </a:cubicBezTo>
                <a:cubicBezTo>
                  <a:pt x="16" y="48"/>
                  <a:pt x="18" y="50"/>
                  <a:pt x="20" y="50"/>
                </a:cubicBezTo>
                <a:cubicBezTo>
                  <a:pt x="23" y="50"/>
                  <a:pt x="25" y="48"/>
                  <a:pt x="25" y="46"/>
                </a:cubicBezTo>
                <a:cubicBezTo>
                  <a:pt x="25" y="43"/>
                  <a:pt x="23" y="41"/>
                  <a:pt x="20" y="41"/>
                </a:cubicBezTo>
                <a:close/>
                <a:moveTo>
                  <a:pt x="46" y="17"/>
                </a:moveTo>
                <a:cubicBezTo>
                  <a:pt x="43" y="17"/>
                  <a:pt x="41" y="19"/>
                  <a:pt x="41" y="22"/>
                </a:cubicBezTo>
                <a:cubicBezTo>
                  <a:pt x="41" y="24"/>
                  <a:pt x="43" y="26"/>
                  <a:pt x="46" y="26"/>
                </a:cubicBezTo>
                <a:cubicBezTo>
                  <a:pt x="48" y="26"/>
                  <a:pt x="50" y="24"/>
                  <a:pt x="50" y="22"/>
                </a:cubicBezTo>
                <a:cubicBezTo>
                  <a:pt x="50" y="19"/>
                  <a:pt x="48" y="17"/>
                  <a:pt x="46" y="17"/>
                </a:cubicBezTo>
                <a:close/>
                <a:moveTo>
                  <a:pt x="71" y="29"/>
                </a:moveTo>
                <a:cubicBezTo>
                  <a:pt x="68" y="29"/>
                  <a:pt x="66" y="31"/>
                  <a:pt x="66" y="34"/>
                </a:cubicBezTo>
                <a:cubicBezTo>
                  <a:pt x="66" y="36"/>
                  <a:pt x="68" y="38"/>
                  <a:pt x="71" y="38"/>
                </a:cubicBezTo>
                <a:cubicBezTo>
                  <a:pt x="74" y="38"/>
                  <a:pt x="76" y="36"/>
                  <a:pt x="76" y="34"/>
                </a:cubicBezTo>
                <a:cubicBezTo>
                  <a:pt x="76" y="31"/>
                  <a:pt x="74" y="29"/>
                  <a:pt x="71" y="29"/>
                </a:cubicBezTo>
                <a:close/>
                <a:moveTo>
                  <a:pt x="96" y="0"/>
                </a:moveTo>
                <a:cubicBezTo>
                  <a:pt x="94" y="0"/>
                  <a:pt x="92" y="2"/>
                  <a:pt x="92" y="5"/>
                </a:cubicBezTo>
                <a:cubicBezTo>
                  <a:pt x="92" y="8"/>
                  <a:pt x="94" y="10"/>
                  <a:pt x="96" y="10"/>
                </a:cubicBezTo>
                <a:cubicBezTo>
                  <a:pt x="99" y="10"/>
                  <a:pt x="101" y="8"/>
                  <a:pt x="101" y="5"/>
                </a:cubicBezTo>
                <a:cubicBezTo>
                  <a:pt x="101" y="2"/>
                  <a:pt x="99" y="0"/>
                  <a:pt x="96" y="0"/>
                </a:cubicBezTo>
                <a:close/>
                <a:moveTo>
                  <a:pt x="74" y="30"/>
                </a:moveTo>
                <a:cubicBezTo>
                  <a:pt x="93" y="9"/>
                  <a:pt x="93" y="9"/>
                  <a:pt x="93" y="9"/>
                </a:cubicBezTo>
                <a:moveTo>
                  <a:pt x="50" y="24"/>
                </a:moveTo>
                <a:cubicBezTo>
                  <a:pt x="67" y="32"/>
                  <a:pt x="67" y="32"/>
                  <a:pt x="67" y="32"/>
                </a:cubicBezTo>
                <a:moveTo>
                  <a:pt x="42" y="25"/>
                </a:moveTo>
                <a:cubicBezTo>
                  <a:pt x="24" y="43"/>
                  <a:pt x="24" y="43"/>
                  <a:pt x="24" y="43"/>
                </a:cubicBezTo>
              </a:path>
            </a:pathLst>
          </a:custGeom>
          <a:noFill/>
          <a:ln w="1587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Freeform 9">
            <a:extLst>
              <a:ext uri="{FF2B5EF4-FFF2-40B4-BE49-F238E27FC236}">
                <a16:creationId xmlns:a16="http://schemas.microsoft.com/office/drawing/2014/main" id="{A1D5AD9F-1DA8-5FDD-F2F4-4F85B1502402}"/>
              </a:ext>
            </a:extLst>
          </p:cNvPr>
          <p:cNvSpPr>
            <a:spLocks noEditPoints="1"/>
          </p:cNvSpPr>
          <p:nvPr/>
        </p:nvSpPr>
        <p:spPr bwMode="auto">
          <a:xfrm>
            <a:off x="6169025" y="1025525"/>
            <a:ext cx="342900" cy="404813"/>
          </a:xfrm>
          <a:custGeom>
            <a:avLst/>
            <a:gdLst>
              <a:gd name="T0" fmla="*/ 342900 w 216"/>
              <a:gd name="T1" fmla="*/ 166688 h 255"/>
              <a:gd name="T2" fmla="*/ 342900 w 216"/>
              <a:gd name="T3" fmla="*/ 404813 h 255"/>
              <a:gd name="T4" fmla="*/ 0 w 216"/>
              <a:gd name="T5" fmla="*/ 404813 h 255"/>
              <a:gd name="T6" fmla="*/ 0 w 216"/>
              <a:gd name="T7" fmla="*/ 166688 h 255"/>
              <a:gd name="T8" fmla="*/ 342900 w 216"/>
              <a:gd name="T9" fmla="*/ 404813 h 255"/>
              <a:gd name="T10" fmla="*/ 173038 w 216"/>
              <a:gd name="T11" fmla="*/ 282575 h 255"/>
              <a:gd name="T12" fmla="*/ 0 w 216"/>
              <a:gd name="T13" fmla="*/ 404813 h 255"/>
              <a:gd name="T14" fmla="*/ 342900 w 216"/>
              <a:gd name="T15" fmla="*/ 166688 h 255"/>
              <a:gd name="T16" fmla="*/ 225425 w 216"/>
              <a:gd name="T17" fmla="*/ 287338 h 255"/>
              <a:gd name="T18" fmla="*/ 0 w 216"/>
              <a:gd name="T19" fmla="*/ 166688 h 255"/>
              <a:gd name="T20" fmla="*/ 115888 w 216"/>
              <a:gd name="T21" fmla="*/ 287338 h 255"/>
              <a:gd name="T22" fmla="*/ 301625 w 216"/>
              <a:gd name="T23" fmla="*/ 158750 h 255"/>
              <a:gd name="T24" fmla="*/ 301625 w 216"/>
              <a:gd name="T25" fmla="*/ 76200 h 255"/>
              <a:gd name="T26" fmla="*/ 225425 w 216"/>
              <a:gd name="T27" fmla="*/ 0 h 255"/>
              <a:gd name="T28" fmla="*/ 41275 w 216"/>
              <a:gd name="T29" fmla="*/ 0 h 255"/>
              <a:gd name="T30" fmla="*/ 41275 w 216"/>
              <a:gd name="T31" fmla="*/ 158750 h 255"/>
              <a:gd name="T32" fmla="*/ 301625 w 216"/>
              <a:gd name="T33" fmla="*/ 76200 h 255"/>
              <a:gd name="T34" fmla="*/ 225425 w 216"/>
              <a:gd name="T35" fmla="*/ 0 h 255"/>
              <a:gd name="T36" fmla="*/ 225425 w 216"/>
              <a:gd name="T37" fmla="*/ 76200 h 255"/>
              <a:gd name="T38" fmla="*/ 301625 w 216"/>
              <a:gd name="T39" fmla="*/ 76200 h 255"/>
              <a:gd name="T40" fmla="*/ 115888 w 216"/>
              <a:gd name="T41" fmla="*/ 117475 h 255"/>
              <a:gd name="T42" fmla="*/ 79375 w 216"/>
              <a:gd name="T43" fmla="*/ 117475 h 255"/>
              <a:gd name="T44" fmla="*/ 252413 w 216"/>
              <a:gd name="T45" fmla="*/ 117475 h 255"/>
              <a:gd name="T46" fmla="*/ 150813 w 216"/>
              <a:gd name="T47" fmla="*/ 117475 h 255"/>
              <a:gd name="T48" fmla="*/ 79375 w 216"/>
              <a:gd name="T49" fmla="*/ 155575 h 255"/>
              <a:gd name="T50" fmla="*/ 176213 w 216"/>
              <a:gd name="T51" fmla="*/ 155575 h 255"/>
              <a:gd name="T52" fmla="*/ 252413 w 216"/>
              <a:gd name="T53" fmla="*/ 155575 h 255"/>
              <a:gd name="T54" fmla="*/ 214313 w 216"/>
              <a:gd name="T55" fmla="*/ 155575 h 2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255">
                <a:moveTo>
                  <a:pt x="216" y="105"/>
                </a:moveTo>
                <a:lnTo>
                  <a:pt x="216" y="255"/>
                </a:lnTo>
                <a:lnTo>
                  <a:pt x="0" y="255"/>
                </a:lnTo>
                <a:lnTo>
                  <a:pt x="0" y="105"/>
                </a:lnTo>
                <a:moveTo>
                  <a:pt x="216" y="255"/>
                </a:moveTo>
                <a:lnTo>
                  <a:pt x="109" y="178"/>
                </a:lnTo>
                <a:lnTo>
                  <a:pt x="0" y="255"/>
                </a:lnTo>
                <a:moveTo>
                  <a:pt x="216" y="105"/>
                </a:moveTo>
                <a:lnTo>
                  <a:pt x="142" y="181"/>
                </a:lnTo>
                <a:moveTo>
                  <a:pt x="0" y="105"/>
                </a:moveTo>
                <a:lnTo>
                  <a:pt x="73" y="181"/>
                </a:lnTo>
                <a:moveTo>
                  <a:pt x="190" y="100"/>
                </a:moveTo>
                <a:lnTo>
                  <a:pt x="190" y="48"/>
                </a:lnTo>
                <a:moveTo>
                  <a:pt x="142" y="0"/>
                </a:moveTo>
                <a:lnTo>
                  <a:pt x="26" y="0"/>
                </a:lnTo>
                <a:lnTo>
                  <a:pt x="26" y="100"/>
                </a:lnTo>
                <a:moveTo>
                  <a:pt x="190" y="48"/>
                </a:moveTo>
                <a:lnTo>
                  <a:pt x="142" y="0"/>
                </a:lnTo>
                <a:lnTo>
                  <a:pt x="142" y="48"/>
                </a:lnTo>
                <a:lnTo>
                  <a:pt x="190" y="48"/>
                </a:lnTo>
                <a:moveTo>
                  <a:pt x="73" y="74"/>
                </a:moveTo>
                <a:lnTo>
                  <a:pt x="50" y="74"/>
                </a:lnTo>
                <a:moveTo>
                  <a:pt x="159" y="74"/>
                </a:moveTo>
                <a:lnTo>
                  <a:pt x="95" y="74"/>
                </a:lnTo>
                <a:moveTo>
                  <a:pt x="50" y="98"/>
                </a:moveTo>
                <a:lnTo>
                  <a:pt x="111" y="98"/>
                </a:lnTo>
                <a:moveTo>
                  <a:pt x="159" y="98"/>
                </a:moveTo>
                <a:lnTo>
                  <a:pt x="135" y="98"/>
                </a:lnTo>
              </a:path>
            </a:pathLst>
          </a:custGeom>
          <a:noFill/>
          <a:ln w="1587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250"/>
                                  </p:stCondLst>
                                  <p:childTnLst>
                                    <p:set>
                                      <p:cBhvr>
                                        <p:cTn id="10" dur="1" fill="hold">
                                          <p:stCondLst>
                                            <p:cond delay="0"/>
                                          </p:stCondLst>
                                        </p:cTn>
                                        <p:tgtEl>
                                          <p:spTgt spid="48"/>
                                        </p:tgtEl>
                                        <p:attrNameLst>
                                          <p:attrName>style.visibility</p:attrName>
                                        </p:attrNameLst>
                                      </p:cBhvr>
                                      <p:to>
                                        <p:strVal val="visible"/>
                                      </p:to>
                                    </p:set>
                                    <p:animEffect transition="in" filter="wipe(right)">
                                      <p:cBhvr>
                                        <p:cTn id="11" dur="1500"/>
                                        <p:tgtEl>
                                          <p:spTgt spid="48"/>
                                        </p:tgtEl>
                                      </p:cBhvr>
                                    </p:animEffect>
                                  </p:childTnLst>
                                </p:cTn>
                              </p:par>
                              <p:par>
                                <p:cTn id="12" presetID="53" presetClass="entr" presetSubtype="16" fill="hold" nodeType="withEffect">
                                  <p:stCondLst>
                                    <p:cond delay="500"/>
                                  </p:stCondLst>
                                  <p:childTnLst>
                                    <p:set>
                                      <p:cBhvr>
                                        <p:cTn id="13" dur="1" fill="hold">
                                          <p:stCondLst>
                                            <p:cond delay="0"/>
                                          </p:stCondLst>
                                        </p:cTn>
                                        <p:tgtEl>
                                          <p:spTgt spid="63"/>
                                        </p:tgtEl>
                                        <p:attrNameLst>
                                          <p:attrName>style.visibility</p:attrName>
                                        </p:attrNameLst>
                                      </p:cBhvr>
                                      <p:to>
                                        <p:strVal val="visible"/>
                                      </p:to>
                                    </p:set>
                                    <p:anim calcmode="lin" valueType="num">
                                      <p:cBhvr>
                                        <p:cTn id="14" dur="500" fill="hold"/>
                                        <p:tgtEl>
                                          <p:spTgt spid="63"/>
                                        </p:tgtEl>
                                        <p:attrNameLst>
                                          <p:attrName>ppt_w</p:attrName>
                                        </p:attrNameLst>
                                      </p:cBhvr>
                                      <p:tavLst>
                                        <p:tav tm="0">
                                          <p:val>
                                            <p:fltVal val="0"/>
                                          </p:val>
                                        </p:tav>
                                        <p:tav tm="100000">
                                          <p:val>
                                            <p:strVal val="#ppt_w"/>
                                          </p:val>
                                        </p:tav>
                                      </p:tavLst>
                                    </p:anim>
                                    <p:anim calcmode="lin" valueType="num">
                                      <p:cBhvr>
                                        <p:cTn id="15" dur="500" fill="hold"/>
                                        <p:tgtEl>
                                          <p:spTgt spid="63"/>
                                        </p:tgtEl>
                                        <p:attrNameLst>
                                          <p:attrName>ppt_h</p:attrName>
                                        </p:attrNameLst>
                                      </p:cBhvr>
                                      <p:tavLst>
                                        <p:tav tm="0">
                                          <p:val>
                                            <p:fltVal val="0"/>
                                          </p:val>
                                        </p:tav>
                                        <p:tav tm="100000">
                                          <p:val>
                                            <p:strVal val="#ppt_h"/>
                                          </p:val>
                                        </p:tav>
                                      </p:tavLst>
                                    </p:anim>
                                    <p:animEffect transition="in" filter="fade">
                                      <p:cBhvr>
                                        <p:cTn id="16" dur="500"/>
                                        <p:tgtEl>
                                          <p:spTgt spid="63"/>
                                        </p:tgtEl>
                                      </p:cBhvr>
                                    </p:animEffect>
                                  </p:childTnLst>
                                </p:cTn>
                              </p:par>
                              <p:par>
                                <p:cTn id="17" presetID="53" presetClass="entr" presetSubtype="16" fill="hold" nodeType="withEffect">
                                  <p:stCondLst>
                                    <p:cond delay="750"/>
                                  </p:stCondLst>
                                  <p:childTnLst>
                                    <p:set>
                                      <p:cBhvr>
                                        <p:cTn id="18" dur="1" fill="hold">
                                          <p:stCondLst>
                                            <p:cond delay="0"/>
                                          </p:stCondLst>
                                        </p:cTn>
                                        <p:tgtEl>
                                          <p:spTgt spid="62"/>
                                        </p:tgtEl>
                                        <p:attrNameLst>
                                          <p:attrName>style.visibility</p:attrName>
                                        </p:attrNameLst>
                                      </p:cBhvr>
                                      <p:to>
                                        <p:strVal val="visible"/>
                                      </p:to>
                                    </p:set>
                                    <p:anim calcmode="lin" valueType="num">
                                      <p:cBhvr>
                                        <p:cTn id="19" dur="500" fill="hold"/>
                                        <p:tgtEl>
                                          <p:spTgt spid="62"/>
                                        </p:tgtEl>
                                        <p:attrNameLst>
                                          <p:attrName>ppt_w</p:attrName>
                                        </p:attrNameLst>
                                      </p:cBhvr>
                                      <p:tavLst>
                                        <p:tav tm="0">
                                          <p:val>
                                            <p:fltVal val="0"/>
                                          </p:val>
                                        </p:tav>
                                        <p:tav tm="100000">
                                          <p:val>
                                            <p:strVal val="#ppt_w"/>
                                          </p:val>
                                        </p:tav>
                                      </p:tavLst>
                                    </p:anim>
                                    <p:anim calcmode="lin" valueType="num">
                                      <p:cBhvr>
                                        <p:cTn id="20" dur="500" fill="hold"/>
                                        <p:tgtEl>
                                          <p:spTgt spid="62"/>
                                        </p:tgtEl>
                                        <p:attrNameLst>
                                          <p:attrName>ppt_h</p:attrName>
                                        </p:attrNameLst>
                                      </p:cBhvr>
                                      <p:tavLst>
                                        <p:tav tm="0">
                                          <p:val>
                                            <p:fltVal val="0"/>
                                          </p:val>
                                        </p:tav>
                                        <p:tav tm="100000">
                                          <p:val>
                                            <p:strVal val="#ppt_h"/>
                                          </p:val>
                                        </p:tav>
                                      </p:tavLst>
                                    </p:anim>
                                    <p:animEffect transition="in" filter="fade">
                                      <p:cBhvr>
                                        <p:cTn id="21" dur="500"/>
                                        <p:tgtEl>
                                          <p:spTgt spid="62"/>
                                        </p:tgtEl>
                                      </p:cBhvr>
                                    </p:animEffect>
                                  </p:childTnLst>
                                </p:cTn>
                              </p:par>
                              <p:par>
                                <p:cTn id="22" presetID="53" presetClass="entr" presetSubtype="16" fill="hold" nodeType="withEffect">
                                  <p:stCondLst>
                                    <p:cond delay="10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500" fill="hold"/>
                                        <p:tgtEl>
                                          <p:spTgt spid="61"/>
                                        </p:tgtEl>
                                        <p:attrNameLst>
                                          <p:attrName>ppt_w</p:attrName>
                                        </p:attrNameLst>
                                      </p:cBhvr>
                                      <p:tavLst>
                                        <p:tav tm="0">
                                          <p:val>
                                            <p:fltVal val="0"/>
                                          </p:val>
                                        </p:tav>
                                        <p:tav tm="100000">
                                          <p:val>
                                            <p:strVal val="#ppt_w"/>
                                          </p:val>
                                        </p:tav>
                                      </p:tavLst>
                                    </p:anim>
                                    <p:anim calcmode="lin" valueType="num">
                                      <p:cBhvr>
                                        <p:cTn id="25" dur="500" fill="hold"/>
                                        <p:tgtEl>
                                          <p:spTgt spid="61"/>
                                        </p:tgtEl>
                                        <p:attrNameLst>
                                          <p:attrName>ppt_h</p:attrName>
                                        </p:attrNameLst>
                                      </p:cBhvr>
                                      <p:tavLst>
                                        <p:tav tm="0">
                                          <p:val>
                                            <p:fltVal val="0"/>
                                          </p:val>
                                        </p:tav>
                                        <p:tav tm="100000">
                                          <p:val>
                                            <p:strVal val="#ppt_h"/>
                                          </p:val>
                                        </p:tav>
                                      </p:tavLst>
                                    </p:anim>
                                    <p:animEffect transition="in" filter="fade">
                                      <p:cBhvr>
                                        <p:cTn id="26" dur="500"/>
                                        <p:tgtEl>
                                          <p:spTgt spid="61"/>
                                        </p:tgtEl>
                                      </p:cBhvr>
                                    </p:animEffect>
                                  </p:childTnLst>
                                </p:cTn>
                              </p:par>
                              <p:par>
                                <p:cTn id="27" presetID="53" presetClass="entr" presetSubtype="16" fill="hold" nodeType="withEffect">
                                  <p:stCondLst>
                                    <p:cond delay="125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par>
                                <p:cTn id="32" presetID="53" presetClass="entr" presetSubtype="16" fill="hold" nodeType="withEffect">
                                  <p:stCondLst>
                                    <p:cond delay="1500"/>
                                  </p:stCondLst>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animEffect transition="in" filter="fade">
                                      <p:cBhvr>
                                        <p:cTn id="36" dur="500"/>
                                        <p:tgtEl>
                                          <p:spTgt spid="59"/>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grpId="0" nodeType="withEffect">
                                  <p:stCondLst>
                                    <p:cond delay="200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grpId="0" nodeType="withEffect">
                                  <p:stCondLst>
                                    <p:cond delay="225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275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22" presetClass="entr" presetSubtype="1" fill="hold" nodeType="withEffect">
                                  <p:stCondLst>
                                    <p:cond delay="1750"/>
                                  </p:stCondLst>
                                  <p:childTnLst>
                                    <p:set>
                                      <p:cBhvr>
                                        <p:cTn id="53" dur="1" fill="hold">
                                          <p:stCondLst>
                                            <p:cond delay="0"/>
                                          </p:stCondLst>
                                        </p:cTn>
                                        <p:tgtEl>
                                          <p:spTgt spid="39"/>
                                        </p:tgtEl>
                                        <p:attrNameLst>
                                          <p:attrName>style.visibility</p:attrName>
                                        </p:attrNameLst>
                                      </p:cBhvr>
                                      <p:to>
                                        <p:strVal val="visible"/>
                                      </p:to>
                                    </p:set>
                                    <p:animEffect transition="in" filter="wipe(up)">
                                      <p:cBhvr>
                                        <p:cTn id="54" dur="750"/>
                                        <p:tgtEl>
                                          <p:spTgt spid="39"/>
                                        </p:tgtEl>
                                      </p:cBhvr>
                                    </p:animEffect>
                                  </p:childTnLst>
                                </p:cTn>
                              </p:par>
                              <p:par>
                                <p:cTn id="55" presetID="22" presetClass="entr" presetSubtype="4" fill="hold" nodeType="withEffect">
                                  <p:stCondLst>
                                    <p:cond delay="200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750"/>
                                        <p:tgtEl>
                                          <p:spTgt spid="40"/>
                                        </p:tgtEl>
                                      </p:cBhvr>
                                    </p:animEffect>
                                  </p:childTnLst>
                                </p:cTn>
                              </p:par>
                              <p:par>
                                <p:cTn id="58" presetID="22" presetClass="entr" presetSubtype="1" fill="hold" nodeType="withEffect">
                                  <p:stCondLst>
                                    <p:cond delay="2250"/>
                                  </p:stCondLst>
                                  <p:childTnLst>
                                    <p:set>
                                      <p:cBhvr>
                                        <p:cTn id="59" dur="1" fill="hold">
                                          <p:stCondLst>
                                            <p:cond delay="0"/>
                                          </p:stCondLst>
                                        </p:cTn>
                                        <p:tgtEl>
                                          <p:spTgt spid="42"/>
                                        </p:tgtEl>
                                        <p:attrNameLst>
                                          <p:attrName>style.visibility</p:attrName>
                                        </p:attrNameLst>
                                      </p:cBhvr>
                                      <p:to>
                                        <p:strVal val="visible"/>
                                      </p:to>
                                    </p:set>
                                    <p:animEffect transition="in" filter="wipe(up)">
                                      <p:cBhvr>
                                        <p:cTn id="60" dur="750"/>
                                        <p:tgtEl>
                                          <p:spTgt spid="42"/>
                                        </p:tgtEl>
                                      </p:cBhvr>
                                    </p:animEffect>
                                  </p:childTnLst>
                                </p:cTn>
                              </p:par>
                              <p:par>
                                <p:cTn id="61" presetID="22" presetClass="entr" presetSubtype="4" fill="hold" nodeType="withEffect">
                                  <p:stCondLst>
                                    <p:cond delay="2500"/>
                                  </p:stCondLst>
                                  <p:childTnLst>
                                    <p:set>
                                      <p:cBhvr>
                                        <p:cTn id="62" dur="1" fill="hold">
                                          <p:stCondLst>
                                            <p:cond delay="0"/>
                                          </p:stCondLst>
                                        </p:cTn>
                                        <p:tgtEl>
                                          <p:spTgt spid="41"/>
                                        </p:tgtEl>
                                        <p:attrNameLst>
                                          <p:attrName>style.visibility</p:attrName>
                                        </p:attrNameLst>
                                      </p:cBhvr>
                                      <p:to>
                                        <p:strVal val="visible"/>
                                      </p:to>
                                    </p:set>
                                    <p:animEffect transition="in" filter="wipe(down)">
                                      <p:cBhvr>
                                        <p:cTn id="63" dur="750"/>
                                        <p:tgtEl>
                                          <p:spTgt spid="41"/>
                                        </p:tgtEl>
                                      </p:cBhvr>
                                    </p:animEffect>
                                  </p:childTnLst>
                                </p:cTn>
                              </p:par>
                              <p:par>
                                <p:cTn id="64" presetID="22" presetClass="entr" presetSubtype="1" fill="hold" nodeType="withEffect">
                                  <p:stCondLst>
                                    <p:cond delay="2750"/>
                                  </p:stCondLst>
                                  <p:childTnLst>
                                    <p:set>
                                      <p:cBhvr>
                                        <p:cTn id="65" dur="1" fill="hold">
                                          <p:stCondLst>
                                            <p:cond delay="0"/>
                                          </p:stCondLst>
                                        </p:cTn>
                                        <p:tgtEl>
                                          <p:spTgt spid="43"/>
                                        </p:tgtEl>
                                        <p:attrNameLst>
                                          <p:attrName>style.visibility</p:attrName>
                                        </p:attrNameLst>
                                      </p:cBhvr>
                                      <p:to>
                                        <p:strVal val="visible"/>
                                      </p:to>
                                    </p:set>
                                    <p:animEffect transition="in" filter="wipe(up)">
                                      <p:cBhvr>
                                        <p:cTn id="66" dur="750"/>
                                        <p:tgtEl>
                                          <p:spTgt spid="43"/>
                                        </p:tgtEl>
                                      </p:cBhvr>
                                    </p:animEffect>
                                  </p:childTnLst>
                                </p:cTn>
                              </p:par>
                              <p:par>
                                <p:cTn id="67" presetID="2" presetClass="entr" presetSubtype="4" fill="hold" grpId="0" nodeType="withEffect">
                                  <p:stCondLst>
                                    <p:cond delay="1750"/>
                                  </p:stCondLst>
                                  <p:childTnLst>
                                    <p:set>
                                      <p:cBhvr>
                                        <p:cTn id="68" dur="1" fill="hold">
                                          <p:stCondLst>
                                            <p:cond delay="0"/>
                                          </p:stCondLst>
                                        </p:cTn>
                                        <p:tgtEl>
                                          <p:spTgt spid="66"/>
                                        </p:tgtEl>
                                        <p:attrNameLst>
                                          <p:attrName>style.visibility</p:attrName>
                                        </p:attrNameLst>
                                      </p:cBhvr>
                                      <p:to>
                                        <p:strVal val="visible"/>
                                      </p:to>
                                    </p:set>
                                    <p:anim calcmode="lin" valueType="num">
                                      <p:cBhvr additive="base">
                                        <p:cTn id="69" dur="1000" fill="hold"/>
                                        <p:tgtEl>
                                          <p:spTgt spid="66"/>
                                        </p:tgtEl>
                                        <p:attrNameLst>
                                          <p:attrName>ppt_x</p:attrName>
                                        </p:attrNameLst>
                                      </p:cBhvr>
                                      <p:tavLst>
                                        <p:tav tm="0">
                                          <p:val>
                                            <p:strVal val="#ppt_x"/>
                                          </p:val>
                                        </p:tav>
                                        <p:tav tm="100000">
                                          <p:val>
                                            <p:strVal val="#ppt_x"/>
                                          </p:val>
                                        </p:tav>
                                      </p:tavLst>
                                    </p:anim>
                                    <p:anim calcmode="lin" valueType="num">
                                      <p:cBhvr additive="base">
                                        <p:cTn id="70" dur="1000" fill="hold"/>
                                        <p:tgtEl>
                                          <p:spTgt spid="6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1750"/>
                                  </p:stCondLst>
                                  <p:childTnLst>
                                    <p:set>
                                      <p:cBhvr>
                                        <p:cTn id="72" dur="1" fill="hold">
                                          <p:stCondLst>
                                            <p:cond delay="0"/>
                                          </p:stCondLst>
                                        </p:cTn>
                                        <p:tgtEl>
                                          <p:spTgt spid="73"/>
                                        </p:tgtEl>
                                        <p:attrNameLst>
                                          <p:attrName>style.visibility</p:attrName>
                                        </p:attrNameLst>
                                      </p:cBhvr>
                                      <p:to>
                                        <p:strVal val="visible"/>
                                      </p:to>
                                    </p:set>
                                    <p:anim calcmode="lin" valueType="num">
                                      <p:cBhvr additive="base">
                                        <p:cTn id="73" dur="1000" fill="hold"/>
                                        <p:tgtEl>
                                          <p:spTgt spid="73"/>
                                        </p:tgtEl>
                                        <p:attrNameLst>
                                          <p:attrName>ppt_x</p:attrName>
                                        </p:attrNameLst>
                                      </p:cBhvr>
                                      <p:tavLst>
                                        <p:tav tm="0">
                                          <p:val>
                                            <p:strVal val="#ppt_x"/>
                                          </p:val>
                                        </p:tav>
                                        <p:tav tm="100000">
                                          <p:val>
                                            <p:strVal val="#ppt_x"/>
                                          </p:val>
                                        </p:tav>
                                      </p:tavLst>
                                    </p:anim>
                                    <p:anim calcmode="lin" valueType="num">
                                      <p:cBhvr additive="base">
                                        <p:cTn id="74" dur="1000" fill="hold"/>
                                        <p:tgtEl>
                                          <p:spTgt spid="73"/>
                                        </p:tgtEl>
                                        <p:attrNameLst>
                                          <p:attrName>ppt_y</p:attrName>
                                        </p:attrNameLst>
                                      </p:cBhvr>
                                      <p:tavLst>
                                        <p:tav tm="0">
                                          <p:val>
                                            <p:strVal val="1+#ppt_h/2"/>
                                          </p:val>
                                        </p:tav>
                                        <p:tav tm="100000">
                                          <p:val>
                                            <p:strVal val="#ppt_y"/>
                                          </p:val>
                                        </p:tav>
                                      </p:tavLst>
                                    </p:anim>
                                  </p:childTnLst>
                                </p:cTn>
                              </p:par>
                              <p:par>
                                <p:cTn id="75" presetID="2" presetClass="entr" presetSubtype="1" fill="hold" grpId="0" nodeType="withEffect">
                                  <p:stCondLst>
                                    <p:cond delay="2000"/>
                                  </p:stCondLst>
                                  <p:childTnLst>
                                    <p:set>
                                      <p:cBhvr>
                                        <p:cTn id="76" dur="1" fill="hold">
                                          <p:stCondLst>
                                            <p:cond delay="0"/>
                                          </p:stCondLst>
                                        </p:cTn>
                                        <p:tgtEl>
                                          <p:spTgt spid="69"/>
                                        </p:tgtEl>
                                        <p:attrNameLst>
                                          <p:attrName>style.visibility</p:attrName>
                                        </p:attrNameLst>
                                      </p:cBhvr>
                                      <p:to>
                                        <p:strVal val="visible"/>
                                      </p:to>
                                    </p:set>
                                    <p:anim calcmode="lin" valueType="num">
                                      <p:cBhvr additive="base">
                                        <p:cTn id="77" dur="1000" fill="hold"/>
                                        <p:tgtEl>
                                          <p:spTgt spid="69"/>
                                        </p:tgtEl>
                                        <p:attrNameLst>
                                          <p:attrName>ppt_x</p:attrName>
                                        </p:attrNameLst>
                                      </p:cBhvr>
                                      <p:tavLst>
                                        <p:tav tm="0">
                                          <p:val>
                                            <p:strVal val="#ppt_x"/>
                                          </p:val>
                                        </p:tav>
                                        <p:tav tm="100000">
                                          <p:val>
                                            <p:strVal val="#ppt_x"/>
                                          </p:val>
                                        </p:tav>
                                      </p:tavLst>
                                    </p:anim>
                                    <p:anim calcmode="lin" valueType="num">
                                      <p:cBhvr additive="base">
                                        <p:cTn id="78" dur="1000" fill="hold"/>
                                        <p:tgtEl>
                                          <p:spTgt spid="69"/>
                                        </p:tgtEl>
                                        <p:attrNameLst>
                                          <p:attrName>ppt_y</p:attrName>
                                        </p:attrNameLst>
                                      </p:cBhvr>
                                      <p:tavLst>
                                        <p:tav tm="0">
                                          <p:val>
                                            <p:strVal val="0-#ppt_h/2"/>
                                          </p:val>
                                        </p:tav>
                                        <p:tav tm="100000">
                                          <p:val>
                                            <p:strVal val="#ppt_y"/>
                                          </p:val>
                                        </p:tav>
                                      </p:tavLst>
                                    </p:anim>
                                  </p:childTnLst>
                                </p:cTn>
                              </p:par>
                              <p:par>
                                <p:cTn id="79" presetID="2" presetClass="entr" presetSubtype="1" fill="hold" nodeType="withEffect">
                                  <p:stCondLst>
                                    <p:cond delay="2000"/>
                                  </p:stCondLst>
                                  <p:childTnLst>
                                    <p:set>
                                      <p:cBhvr>
                                        <p:cTn id="80" dur="1" fill="hold">
                                          <p:stCondLst>
                                            <p:cond delay="0"/>
                                          </p:stCondLst>
                                        </p:cTn>
                                        <p:tgtEl>
                                          <p:spTgt spid="72"/>
                                        </p:tgtEl>
                                        <p:attrNameLst>
                                          <p:attrName>style.visibility</p:attrName>
                                        </p:attrNameLst>
                                      </p:cBhvr>
                                      <p:to>
                                        <p:strVal val="visible"/>
                                      </p:to>
                                    </p:set>
                                    <p:anim calcmode="lin" valueType="num">
                                      <p:cBhvr additive="base">
                                        <p:cTn id="81" dur="1000" fill="hold"/>
                                        <p:tgtEl>
                                          <p:spTgt spid="72"/>
                                        </p:tgtEl>
                                        <p:attrNameLst>
                                          <p:attrName>ppt_x</p:attrName>
                                        </p:attrNameLst>
                                      </p:cBhvr>
                                      <p:tavLst>
                                        <p:tav tm="0">
                                          <p:val>
                                            <p:strVal val="#ppt_x"/>
                                          </p:val>
                                        </p:tav>
                                        <p:tav tm="100000">
                                          <p:val>
                                            <p:strVal val="#ppt_x"/>
                                          </p:val>
                                        </p:tav>
                                      </p:tavLst>
                                    </p:anim>
                                    <p:anim calcmode="lin" valueType="num">
                                      <p:cBhvr additive="base">
                                        <p:cTn id="82" dur="1000" fill="hold"/>
                                        <p:tgtEl>
                                          <p:spTgt spid="72"/>
                                        </p:tgtEl>
                                        <p:attrNameLst>
                                          <p:attrName>ppt_y</p:attrName>
                                        </p:attrNameLst>
                                      </p:cBhvr>
                                      <p:tavLst>
                                        <p:tav tm="0">
                                          <p:val>
                                            <p:strVal val="0-#ppt_h/2"/>
                                          </p:val>
                                        </p:tav>
                                        <p:tav tm="100000">
                                          <p:val>
                                            <p:strVal val="#ppt_y"/>
                                          </p:val>
                                        </p:tav>
                                      </p:tavLst>
                                    </p:anim>
                                  </p:childTnLst>
                                </p:cTn>
                              </p:par>
                              <p:par>
                                <p:cTn id="83" presetID="2" presetClass="entr" presetSubtype="4" fill="hold" grpId="0" nodeType="withEffect">
                                  <p:stCondLst>
                                    <p:cond delay="225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1000" fill="hold"/>
                                        <p:tgtEl>
                                          <p:spTgt spid="67"/>
                                        </p:tgtEl>
                                        <p:attrNameLst>
                                          <p:attrName>ppt_x</p:attrName>
                                        </p:attrNameLst>
                                      </p:cBhvr>
                                      <p:tavLst>
                                        <p:tav tm="0">
                                          <p:val>
                                            <p:strVal val="#ppt_x"/>
                                          </p:val>
                                        </p:tav>
                                        <p:tav tm="100000">
                                          <p:val>
                                            <p:strVal val="#ppt_x"/>
                                          </p:val>
                                        </p:tav>
                                      </p:tavLst>
                                    </p:anim>
                                    <p:anim calcmode="lin" valueType="num">
                                      <p:cBhvr additive="base">
                                        <p:cTn id="86" dur="10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2250"/>
                                  </p:stCondLst>
                                  <p:childTnLst>
                                    <p:set>
                                      <p:cBhvr>
                                        <p:cTn id="88" dur="1" fill="hold">
                                          <p:stCondLst>
                                            <p:cond delay="0"/>
                                          </p:stCondLst>
                                        </p:cTn>
                                        <p:tgtEl>
                                          <p:spTgt spid="74"/>
                                        </p:tgtEl>
                                        <p:attrNameLst>
                                          <p:attrName>style.visibility</p:attrName>
                                        </p:attrNameLst>
                                      </p:cBhvr>
                                      <p:to>
                                        <p:strVal val="visible"/>
                                      </p:to>
                                    </p:set>
                                    <p:anim calcmode="lin" valueType="num">
                                      <p:cBhvr additive="base">
                                        <p:cTn id="89" dur="1000" fill="hold"/>
                                        <p:tgtEl>
                                          <p:spTgt spid="74"/>
                                        </p:tgtEl>
                                        <p:attrNameLst>
                                          <p:attrName>ppt_x</p:attrName>
                                        </p:attrNameLst>
                                      </p:cBhvr>
                                      <p:tavLst>
                                        <p:tav tm="0">
                                          <p:val>
                                            <p:strVal val="#ppt_x"/>
                                          </p:val>
                                        </p:tav>
                                        <p:tav tm="100000">
                                          <p:val>
                                            <p:strVal val="#ppt_x"/>
                                          </p:val>
                                        </p:tav>
                                      </p:tavLst>
                                    </p:anim>
                                    <p:anim calcmode="lin" valueType="num">
                                      <p:cBhvr additive="base">
                                        <p:cTn id="90" dur="1000" fill="hold"/>
                                        <p:tgtEl>
                                          <p:spTgt spid="74"/>
                                        </p:tgtEl>
                                        <p:attrNameLst>
                                          <p:attrName>ppt_y</p:attrName>
                                        </p:attrNameLst>
                                      </p:cBhvr>
                                      <p:tavLst>
                                        <p:tav tm="0">
                                          <p:val>
                                            <p:strVal val="1+#ppt_h/2"/>
                                          </p:val>
                                        </p:tav>
                                        <p:tav tm="100000">
                                          <p:val>
                                            <p:strVal val="#ppt_y"/>
                                          </p:val>
                                        </p:tav>
                                      </p:tavLst>
                                    </p:anim>
                                  </p:childTnLst>
                                </p:cTn>
                              </p:par>
                              <p:par>
                                <p:cTn id="91" presetID="2" presetClass="entr" presetSubtype="1" fill="hold" grpId="0" nodeType="withEffect">
                                  <p:stCondLst>
                                    <p:cond delay="2500"/>
                                  </p:stCondLst>
                                  <p:childTnLst>
                                    <p:set>
                                      <p:cBhvr>
                                        <p:cTn id="92" dur="1" fill="hold">
                                          <p:stCondLst>
                                            <p:cond delay="0"/>
                                          </p:stCondLst>
                                        </p:cTn>
                                        <p:tgtEl>
                                          <p:spTgt spid="70"/>
                                        </p:tgtEl>
                                        <p:attrNameLst>
                                          <p:attrName>style.visibility</p:attrName>
                                        </p:attrNameLst>
                                      </p:cBhvr>
                                      <p:to>
                                        <p:strVal val="visible"/>
                                      </p:to>
                                    </p:set>
                                    <p:anim calcmode="lin" valueType="num">
                                      <p:cBhvr additive="base">
                                        <p:cTn id="93" dur="1000" fill="hold"/>
                                        <p:tgtEl>
                                          <p:spTgt spid="70"/>
                                        </p:tgtEl>
                                        <p:attrNameLst>
                                          <p:attrName>ppt_x</p:attrName>
                                        </p:attrNameLst>
                                      </p:cBhvr>
                                      <p:tavLst>
                                        <p:tav tm="0">
                                          <p:val>
                                            <p:strVal val="#ppt_x"/>
                                          </p:val>
                                        </p:tav>
                                        <p:tav tm="100000">
                                          <p:val>
                                            <p:strVal val="#ppt_x"/>
                                          </p:val>
                                        </p:tav>
                                      </p:tavLst>
                                    </p:anim>
                                    <p:anim calcmode="lin" valueType="num">
                                      <p:cBhvr additive="base">
                                        <p:cTn id="94" dur="1000" fill="hold"/>
                                        <p:tgtEl>
                                          <p:spTgt spid="70"/>
                                        </p:tgtEl>
                                        <p:attrNameLst>
                                          <p:attrName>ppt_y</p:attrName>
                                        </p:attrNameLst>
                                      </p:cBhvr>
                                      <p:tavLst>
                                        <p:tav tm="0">
                                          <p:val>
                                            <p:strVal val="0-#ppt_h/2"/>
                                          </p:val>
                                        </p:tav>
                                        <p:tav tm="100000">
                                          <p:val>
                                            <p:strVal val="#ppt_y"/>
                                          </p:val>
                                        </p:tav>
                                      </p:tavLst>
                                    </p:anim>
                                  </p:childTnLst>
                                </p:cTn>
                              </p:par>
                              <p:par>
                                <p:cTn id="95" presetID="2" presetClass="entr" presetSubtype="1" fill="hold" nodeType="withEffect">
                                  <p:stCondLst>
                                    <p:cond delay="2500"/>
                                  </p:stCondLst>
                                  <p:childTnLst>
                                    <p:set>
                                      <p:cBhvr>
                                        <p:cTn id="96" dur="1" fill="hold">
                                          <p:stCondLst>
                                            <p:cond delay="0"/>
                                          </p:stCondLst>
                                        </p:cTn>
                                        <p:tgtEl>
                                          <p:spTgt spid="76"/>
                                        </p:tgtEl>
                                        <p:attrNameLst>
                                          <p:attrName>style.visibility</p:attrName>
                                        </p:attrNameLst>
                                      </p:cBhvr>
                                      <p:to>
                                        <p:strVal val="visible"/>
                                      </p:to>
                                    </p:set>
                                    <p:anim calcmode="lin" valueType="num">
                                      <p:cBhvr additive="base">
                                        <p:cTn id="97" dur="1000" fill="hold"/>
                                        <p:tgtEl>
                                          <p:spTgt spid="76"/>
                                        </p:tgtEl>
                                        <p:attrNameLst>
                                          <p:attrName>ppt_x</p:attrName>
                                        </p:attrNameLst>
                                      </p:cBhvr>
                                      <p:tavLst>
                                        <p:tav tm="0">
                                          <p:val>
                                            <p:strVal val="#ppt_x"/>
                                          </p:val>
                                        </p:tav>
                                        <p:tav tm="100000">
                                          <p:val>
                                            <p:strVal val="#ppt_x"/>
                                          </p:val>
                                        </p:tav>
                                      </p:tavLst>
                                    </p:anim>
                                    <p:anim calcmode="lin" valueType="num">
                                      <p:cBhvr additive="base">
                                        <p:cTn id="98" dur="1000" fill="hold"/>
                                        <p:tgtEl>
                                          <p:spTgt spid="76"/>
                                        </p:tgtEl>
                                        <p:attrNameLst>
                                          <p:attrName>ppt_y</p:attrName>
                                        </p:attrNameLst>
                                      </p:cBhvr>
                                      <p:tavLst>
                                        <p:tav tm="0">
                                          <p:val>
                                            <p:strVal val="0-#ppt_h/2"/>
                                          </p:val>
                                        </p:tav>
                                        <p:tav tm="100000">
                                          <p:val>
                                            <p:strVal val="#ppt_y"/>
                                          </p:val>
                                        </p:tav>
                                      </p:tavLst>
                                    </p:anim>
                                  </p:childTnLst>
                                </p:cTn>
                              </p:par>
                              <p:par>
                                <p:cTn id="99" presetID="2" presetClass="entr" presetSubtype="4" fill="hold" grpId="0" nodeType="withEffect">
                                  <p:stCondLst>
                                    <p:cond delay="2750"/>
                                  </p:stCondLst>
                                  <p:childTnLst>
                                    <p:set>
                                      <p:cBhvr>
                                        <p:cTn id="100" dur="1" fill="hold">
                                          <p:stCondLst>
                                            <p:cond delay="0"/>
                                          </p:stCondLst>
                                        </p:cTn>
                                        <p:tgtEl>
                                          <p:spTgt spid="68"/>
                                        </p:tgtEl>
                                        <p:attrNameLst>
                                          <p:attrName>style.visibility</p:attrName>
                                        </p:attrNameLst>
                                      </p:cBhvr>
                                      <p:to>
                                        <p:strVal val="visible"/>
                                      </p:to>
                                    </p:set>
                                    <p:anim calcmode="lin" valueType="num">
                                      <p:cBhvr additive="base">
                                        <p:cTn id="101" dur="1000" fill="hold"/>
                                        <p:tgtEl>
                                          <p:spTgt spid="68"/>
                                        </p:tgtEl>
                                        <p:attrNameLst>
                                          <p:attrName>ppt_x</p:attrName>
                                        </p:attrNameLst>
                                      </p:cBhvr>
                                      <p:tavLst>
                                        <p:tav tm="0">
                                          <p:val>
                                            <p:strVal val="#ppt_x"/>
                                          </p:val>
                                        </p:tav>
                                        <p:tav tm="100000">
                                          <p:val>
                                            <p:strVal val="#ppt_x"/>
                                          </p:val>
                                        </p:tav>
                                      </p:tavLst>
                                    </p:anim>
                                    <p:anim calcmode="lin" valueType="num">
                                      <p:cBhvr additive="base">
                                        <p:cTn id="102" dur="1000" fill="hold"/>
                                        <p:tgtEl>
                                          <p:spTgt spid="68"/>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2750"/>
                                  </p:stCondLst>
                                  <p:childTnLst>
                                    <p:set>
                                      <p:cBhvr>
                                        <p:cTn id="104" dur="1" fill="hold">
                                          <p:stCondLst>
                                            <p:cond delay="0"/>
                                          </p:stCondLst>
                                        </p:cTn>
                                        <p:tgtEl>
                                          <p:spTgt spid="75"/>
                                        </p:tgtEl>
                                        <p:attrNameLst>
                                          <p:attrName>style.visibility</p:attrName>
                                        </p:attrNameLst>
                                      </p:cBhvr>
                                      <p:to>
                                        <p:strVal val="visible"/>
                                      </p:to>
                                    </p:set>
                                    <p:anim calcmode="lin" valueType="num">
                                      <p:cBhvr additive="base">
                                        <p:cTn id="105" dur="1000" fill="hold"/>
                                        <p:tgtEl>
                                          <p:spTgt spid="75"/>
                                        </p:tgtEl>
                                        <p:attrNameLst>
                                          <p:attrName>ppt_x</p:attrName>
                                        </p:attrNameLst>
                                      </p:cBhvr>
                                      <p:tavLst>
                                        <p:tav tm="0">
                                          <p:val>
                                            <p:strVal val="#ppt_x"/>
                                          </p:val>
                                        </p:tav>
                                        <p:tav tm="100000">
                                          <p:val>
                                            <p:strVal val="#ppt_x"/>
                                          </p:val>
                                        </p:tav>
                                      </p:tavLst>
                                    </p:anim>
                                    <p:anim calcmode="lin" valueType="num">
                                      <p:cBhvr additive="base">
                                        <p:cTn id="106" dur="10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4" grpId="0"/>
      <p:bldP spid="55" grpId="0"/>
      <p:bldP spid="56" grpId="0"/>
      <p:bldP spid="57" grpId="0"/>
      <p:bldP spid="58" grpId="0"/>
      <p:bldP spid="66" grpId="0"/>
      <p:bldP spid="67" grpId="0"/>
      <p:bldP spid="68" grpId="0"/>
      <p:bldP spid="69" grpId="0"/>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C8C4A08-03BF-857B-C3AD-C6AD8BBBBAEB}"/>
              </a:ext>
            </a:extLst>
          </p:cNvPr>
          <p:cNvGraphicFramePr/>
          <p:nvPr>
            <p:extLst>
              <p:ext uri="{D42A27DB-BD31-4B8C-83A1-F6EECF244321}">
                <p14:modId xmlns:p14="http://schemas.microsoft.com/office/powerpoint/2010/main" val="2852086174"/>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322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E306-9E18-7D01-5D70-3DAE003C58EB}"/>
              </a:ext>
            </a:extLst>
          </p:cNvPr>
          <p:cNvSpPr>
            <a:spLocks noGrp="1"/>
          </p:cNvSpPr>
          <p:nvPr>
            <p:ph type="title"/>
          </p:nvPr>
        </p:nvSpPr>
        <p:spPr/>
        <p:txBody>
          <a:bodyPr/>
          <a:lstStyle/>
          <a:p>
            <a:r>
              <a:rPr lang="en-US" dirty="0"/>
              <a:t>Neuron</a:t>
            </a:r>
          </a:p>
        </p:txBody>
      </p:sp>
      <p:sp>
        <p:nvSpPr>
          <p:cNvPr id="3" name="Text Placeholder 2">
            <a:extLst>
              <a:ext uri="{FF2B5EF4-FFF2-40B4-BE49-F238E27FC236}">
                <a16:creationId xmlns:a16="http://schemas.microsoft.com/office/drawing/2014/main" id="{C40C65FD-6823-9E6A-13E9-1D5D2CBAF84B}"/>
              </a:ext>
            </a:extLst>
          </p:cNvPr>
          <p:cNvSpPr>
            <a:spLocks noGrp="1"/>
          </p:cNvSpPr>
          <p:nvPr>
            <p:ph type="body" idx="1"/>
          </p:nvPr>
        </p:nvSpPr>
        <p:spPr/>
        <p:txBody>
          <a:bodyPr/>
          <a:lstStyle/>
          <a:p>
            <a:pPr algn="ctr"/>
            <a:r>
              <a:rPr lang="en-US" dirty="0"/>
              <a:t>Neural Network</a:t>
            </a:r>
          </a:p>
        </p:txBody>
      </p:sp>
      <p:sp>
        <p:nvSpPr>
          <p:cNvPr id="5" name="Text Placeholder 4">
            <a:extLst>
              <a:ext uri="{FF2B5EF4-FFF2-40B4-BE49-F238E27FC236}">
                <a16:creationId xmlns:a16="http://schemas.microsoft.com/office/drawing/2014/main" id="{6ACEC3E2-0537-E4AD-D714-0FD78CE80777}"/>
              </a:ext>
            </a:extLst>
          </p:cNvPr>
          <p:cNvSpPr>
            <a:spLocks noGrp="1"/>
          </p:cNvSpPr>
          <p:nvPr>
            <p:ph type="body" sz="quarter" idx="3"/>
          </p:nvPr>
        </p:nvSpPr>
        <p:spPr>
          <a:xfrm>
            <a:off x="6172199" y="1681163"/>
            <a:ext cx="5157787" cy="823912"/>
          </a:xfrm>
        </p:spPr>
        <p:txBody>
          <a:bodyPr/>
          <a:lstStyle/>
          <a:p>
            <a:pPr algn="ctr"/>
            <a:r>
              <a:rPr lang="en-US" dirty="0"/>
              <a:t>A Neuron</a:t>
            </a:r>
          </a:p>
        </p:txBody>
      </p:sp>
      <p:pic>
        <p:nvPicPr>
          <p:cNvPr id="7" name="Picture 2" descr="Feed Forward Neural Network">
            <a:extLst>
              <a:ext uri="{FF2B5EF4-FFF2-40B4-BE49-F238E27FC236}">
                <a16:creationId xmlns:a16="http://schemas.microsoft.com/office/drawing/2014/main" id="{CC382893-EB13-087D-2A58-B157BEB2E91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62289" y="2505075"/>
            <a:ext cx="4912784" cy="36845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rtificial Neuron">
            <a:extLst>
              <a:ext uri="{FF2B5EF4-FFF2-40B4-BE49-F238E27FC236}">
                <a16:creationId xmlns:a16="http://schemas.microsoft.com/office/drawing/2014/main" id="{EAEEBB69-825D-6C4D-8774-47F54E38464A}"/>
              </a:ext>
            </a:extLst>
          </p:cNvPr>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307402" y="2505075"/>
            <a:ext cx="4912784" cy="368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78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130F2-0936-6169-D694-2260D17B2585}"/>
              </a:ext>
            </a:extLst>
          </p:cNvPr>
          <p:cNvPicPr>
            <a:picLocks noChangeAspect="1"/>
          </p:cNvPicPr>
          <p:nvPr/>
        </p:nvPicPr>
        <p:blipFill>
          <a:blip r:embed="rId3"/>
          <a:stretch>
            <a:fillRect/>
          </a:stretch>
        </p:blipFill>
        <p:spPr>
          <a:xfrm>
            <a:off x="2131219" y="0"/>
            <a:ext cx="7929562" cy="6858000"/>
          </a:xfrm>
          <a:prstGeom prst="rect">
            <a:avLst/>
          </a:prstGeom>
        </p:spPr>
      </p:pic>
    </p:spTree>
    <p:extLst>
      <p:ext uri="{BB962C8B-B14F-4D97-AF65-F5344CB8AC3E}">
        <p14:creationId xmlns:p14="http://schemas.microsoft.com/office/powerpoint/2010/main" val="1197667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22E5C7-1007-5F0A-8BC3-F7214C165F58}"/>
              </a:ext>
            </a:extLst>
          </p:cNvPr>
          <p:cNvSpPr>
            <a:spLocks noGrp="1"/>
          </p:cNvSpPr>
          <p:nvPr>
            <p:ph type="title"/>
          </p:nvPr>
        </p:nvSpPr>
        <p:spPr>
          <a:xfrm>
            <a:off x="836612" y="1416438"/>
            <a:ext cx="3932237" cy="1600200"/>
          </a:xfrm>
        </p:spPr>
        <p:txBody>
          <a:bodyPr/>
          <a:lstStyle/>
          <a:p>
            <a:r>
              <a:rPr lang="en-US" dirty="0"/>
              <a:t>Single Neuron</a:t>
            </a:r>
          </a:p>
        </p:txBody>
      </p:sp>
      <p:pic>
        <p:nvPicPr>
          <p:cNvPr id="13" name="Picture Placeholder 12">
            <a:extLst>
              <a:ext uri="{FF2B5EF4-FFF2-40B4-BE49-F238E27FC236}">
                <a16:creationId xmlns:a16="http://schemas.microsoft.com/office/drawing/2014/main" id="{200A5FCC-5C16-04FD-A0A0-7E4CFE2AE2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508" r="2508"/>
          <a:stretch/>
        </p:blipFill>
        <p:spPr/>
      </p:pic>
      <p:pic>
        <p:nvPicPr>
          <p:cNvPr id="1026" name="Picture 2" descr="Schematic diagram of a single neuron structure. | Download Scientific  Diagram">
            <a:extLst>
              <a:ext uri="{FF2B5EF4-FFF2-40B4-BE49-F238E27FC236}">
                <a16:creationId xmlns:a16="http://schemas.microsoft.com/office/drawing/2014/main" id="{B81FC6A7-466C-0BD5-7EBA-E4A69E486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21" y="4445094"/>
            <a:ext cx="4701415" cy="14159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36E9D81-9B55-F455-EA84-E583FE5B8109}"/>
              </a:ext>
            </a:extLst>
          </p:cNvPr>
          <p:cNvPicPr>
            <a:picLocks noChangeAspect="1"/>
          </p:cNvPicPr>
          <p:nvPr/>
        </p:nvPicPr>
        <p:blipFill>
          <a:blip r:embed="rId5"/>
          <a:stretch>
            <a:fillRect/>
          </a:stretch>
        </p:blipFill>
        <p:spPr>
          <a:xfrm>
            <a:off x="763172" y="3660530"/>
            <a:ext cx="3658111" cy="485843"/>
          </a:xfrm>
          <a:prstGeom prst="rect">
            <a:avLst/>
          </a:prstGeom>
        </p:spPr>
      </p:pic>
    </p:spTree>
    <p:extLst>
      <p:ext uri="{BB962C8B-B14F-4D97-AF65-F5344CB8AC3E}">
        <p14:creationId xmlns:p14="http://schemas.microsoft.com/office/powerpoint/2010/main" val="2065814214"/>
      </p:ext>
    </p:extLst>
  </p:cSld>
  <p:clrMapOvr>
    <a:masterClrMapping/>
  </p:clrMapOvr>
</p:sld>
</file>

<file path=ppt/theme/theme1.xml><?xml version="1.0" encoding="utf-8"?>
<a:theme xmlns:a="http://schemas.openxmlformats.org/drawingml/2006/main" name="Office Theme">
  <a:themeElements>
    <a:clrScheme name="Dark template">
      <a:dk1>
        <a:srgbClr val="FFFFFF"/>
      </a:dk1>
      <a:lt1>
        <a:srgbClr val="FFFFFF"/>
      </a:lt1>
      <a:dk2>
        <a:srgbClr val="FFFFFF"/>
      </a:dk2>
      <a:lt2>
        <a:srgbClr val="242E3D"/>
      </a:lt2>
      <a:accent1>
        <a:srgbClr val="FCC532"/>
      </a:accent1>
      <a:accent2>
        <a:srgbClr val="F5429C"/>
      </a:accent2>
      <a:accent3>
        <a:srgbClr val="B218DD"/>
      </a:accent3>
      <a:accent4>
        <a:srgbClr val="3BEDFA"/>
      </a:accent4>
      <a:accent5>
        <a:srgbClr val="218FFB"/>
      </a:accent5>
      <a:accent6>
        <a:srgbClr val="73FBD3"/>
      </a:accent6>
      <a:hlink>
        <a:srgbClr val="F33B48"/>
      </a:hlink>
      <a:folHlink>
        <a:srgbClr val="FFC000"/>
      </a:folHlink>
    </a:clrScheme>
    <a:fontScheme name="Другая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2637</TotalTime>
  <Words>343</Words>
  <Application>Microsoft Office PowerPoint</Application>
  <PresentationFormat>Widescreen</PresentationFormat>
  <Paragraphs>81</Paragraphs>
  <Slides>19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Cambria Math</vt:lpstr>
      <vt:lpstr>Lato</vt:lpstr>
      <vt:lpstr>Lato Black</vt:lpstr>
      <vt:lpstr>Montserrat ExtraBold</vt:lpstr>
      <vt:lpstr>Open Sans</vt:lpstr>
      <vt:lpstr>Open Sans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Neuron</vt:lpstr>
      <vt:lpstr>PowerPoint Presentation</vt:lpstr>
      <vt:lpstr>Single Neuron</vt:lpstr>
      <vt:lpstr>Two Neurons</vt:lpstr>
      <vt:lpstr>Two Neurons</vt:lpstr>
      <vt:lpstr>Three Neurons</vt:lpstr>
      <vt:lpstr>Circular Neuron</vt:lpstr>
      <vt:lpstr>Circular Neuron</vt:lpstr>
      <vt:lpstr>Non-linear Perceptron</vt:lpstr>
      <vt:lpstr>Multi-Layer</vt:lpstr>
      <vt:lpstr>PowerPoint Presentation</vt:lpstr>
      <vt:lpstr>LLM: Ignore diagram, it's just to scare you all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Dilip Shrestha</cp:lastModifiedBy>
  <cp:revision>102</cp:revision>
  <dcterms:created xsi:type="dcterms:W3CDTF">2019-03-21T08:26:54Z</dcterms:created>
  <dcterms:modified xsi:type="dcterms:W3CDTF">2025-09-06T09:25:03Z</dcterms:modified>
</cp:coreProperties>
</file>